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67"/>
  </p:notesMasterIdLst>
  <p:handoutMasterIdLst>
    <p:handoutMasterId r:id="rId68"/>
  </p:handoutMasterIdLst>
  <p:sldIdLst>
    <p:sldId id="256" r:id="rId5"/>
    <p:sldId id="299" r:id="rId6"/>
    <p:sldId id="325" r:id="rId7"/>
    <p:sldId id="281" r:id="rId8"/>
    <p:sldId id="326" r:id="rId9"/>
    <p:sldId id="283" r:id="rId10"/>
    <p:sldId id="336" r:id="rId11"/>
    <p:sldId id="329" r:id="rId12"/>
    <p:sldId id="332" r:id="rId13"/>
    <p:sldId id="259" r:id="rId14"/>
    <p:sldId id="330" r:id="rId15"/>
    <p:sldId id="334" r:id="rId16"/>
    <p:sldId id="274" r:id="rId17"/>
    <p:sldId id="285" r:id="rId18"/>
    <p:sldId id="261" r:id="rId19"/>
    <p:sldId id="260" r:id="rId20"/>
    <p:sldId id="311" r:id="rId21"/>
    <p:sldId id="307" r:id="rId22"/>
    <p:sldId id="272" r:id="rId23"/>
    <p:sldId id="333" r:id="rId24"/>
    <p:sldId id="288" r:id="rId25"/>
    <p:sldId id="291" r:id="rId26"/>
    <p:sldId id="292" r:id="rId27"/>
    <p:sldId id="287" r:id="rId28"/>
    <p:sldId id="327" r:id="rId29"/>
    <p:sldId id="295" r:id="rId30"/>
    <p:sldId id="293" r:id="rId31"/>
    <p:sldId id="294" r:id="rId32"/>
    <p:sldId id="338" r:id="rId33"/>
    <p:sldId id="335" r:id="rId34"/>
    <p:sldId id="277" r:id="rId35"/>
    <p:sldId id="270" r:id="rId36"/>
    <p:sldId id="314" r:id="rId37"/>
    <p:sldId id="278" r:id="rId38"/>
    <p:sldId id="279" r:id="rId39"/>
    <p:sldId id="280" r:id="rId40"/>
    <p:sldId id="315" r:id="rId41"/>
    <p:sldId id="284" r:id="rId42"/>
    <p:sldId id="320" r:id="rId43"/>
    <p:sldId id="321" r:id="rId44"/>
    <p:sldId id="322" r:id="rId45"/>
    <p:sldId id="313" r:id="rId46"/>
    <p:sldId id="319" r:id="rId47"/>
    <p:sldId id="339" r:id="rId48"/>
    <p:sldId id="310" r:id="rId49"/>
    <p:sldId id="269" r:id="rId50"/>
    <p:sldId id="308" r:id="rId51"/>
    <p:sldId id="263" r:id="rId52"/>
    <p:sldId id="309" r:id="rId53"/>
    <p:sldId id="337" r:id="rId54"/>
    <p:sldId id="317" r:id="rId55"/>
    <p:sldId id="271" r:id="rId56"/>
    <p:sldId id="298" r:id="rId57"/>
    <p:sldId id="296" r:id="rId58"/>
    <p:sldId id="302" r:id="rId59"/>
    <p:sldId id="304" r:id="rId60"/>
    <p:sldId id="305" r:id="rId61"/>
    <p:sldId id="303" r:id="rId62"/>
    <p:sldId id="306" r:id="rId63"/>
    <p:sldId id="323" r:id="rId64"/>
    <p:sldId id="286" r:id="rId65"/>
    <p:sldId id="328" r:id="rId66"/>
  </p:sldIdLst>
  <p:sldSz cx="12192000" cy="6858000"/>
  <p:notesSz cx="924083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o, Anand" initials="RA" lastIdx="1" clrIdx="0">
    <p:extLst>
      <p:ext uri="{19B8F6BF-5375-455C-9EA6-DF929625EA0E}">
        <p15:presenceInfo xmlns:p15="http://schemas.microsoft.com/office/powerpoint/2012/main" userId="S::Anand.Rao@illinois.gov::89dde265-aecd-4d70-801d-fbc12a946f89" providerId="AD"/>
      </p:ext>
    </p:extLst>
  </p:cmAuthor>
  <p:cmAuthor id="2" name="Brown, Essence" initials="BE" lastIdx="3" clrIdx="1">
    <p:extLst>
      <p:ext uri="{19B8F6BF-5375-455C-9EA6-DF929625EA0E}">
        <p15:presenceInfo xmlns:p15="http://schemas.microsoft.com/office/powerpoint/2012/main" userId="S::Essence.Brown@illinois.gov::1ecea6da-3f7f-46e5-86b1-c475b94c4e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792" autoAdjust="0"/>
  </p:normalViewPr>
  <p:slideViewPr>
    <p:cSldViewPr snapToGrid="0">
      <p:cViewPr varScale="1">
        <p:scale>
          <a:sx n="88" d="100"/>
          <a:sy n="88" d="100"/>
        </p:scale>
        <p:origin x="156" y="84"/>
      </p:cViewPr>
      <p:guideLst/>
    </p:cSldViewPr>
  </p:slideViewPr>
  <p:outlineViewPr>
    <p:cViewPr>
      <p:scale>
        <a:sx n="33" d="100"/>
        <a:sy n="33" d="100"/>
      </p:scale>
      <p:origin x="0" y="-8214"/>
    </p:cViewPr>
  </p:outlineViewPr>
  <p:notesTextViewPr>
    <p:cViewPr>
      <p:scale>
        <a:sx n="1" d="1"/>
        <a:sy n="1" d="1"/>
      </p:scale>
      <p:origin x="0" y="0"/>
    </p:cViewPr>
  </p:notesTextViewPr>
  <p:sorterViewPr>
    <p:cViewPr>
      <p:scale>
        <a:sx n="71" d="100"/>
        <a:sy n="71" d="100"/>
      </p:scale>
      <p:origin x="0" y="-4038"/>
    </p:cViewPr>
  </p:sorterViewPr>
  <p:notesViewPr>
    <p:cSldViewPr snapToGrid="0">
      <p:cViewPr>
        <p:scale>
          <a:sx n="125" d="100"/>
          <a:sy n="125" d="100"/>
        </p:scale>
        <p:origin x="152" y="-6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hyperlink" Target="https://pcb.illinois.gov/" TargetMode="External"/><Relationship Id="rId5" Type="http://schemas.openxmlformats.org/officeDocument/2006/relationships/image" Target="../media/image24.svg"/><Relationship Id="rId4" Type="http://schemas.openxmlformats.org/officeDocument/2006/relationships/image" Target="../media/image23.png"/></Relationships>
</file>

<file path=ppt/diagrams/_rels/data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0.xml.rels><?xml version="1.0" encoding="UTF-8" standalone="yes"?>
<Relationships xmlns="http://schemas.openxmlformats.org/package/2006/relationships"><Relationship Id="rId3" Type="http://schemas.openxmlformats.org/officeDocument/2006/relationships/hyperlink" Target="https://pcb.illinois.gov/" TargetMode="External"/><Relationship Id="rId2" Type="http://schemas.openxmlformats.org/officeDocument/2006/relationships/image" Target="../media/image22.svg"/><Relationship Id="rId1" Type="http://schemas.openxmlformats.org/officeDocument/2006/relationships/image" Target="../media/image21.png"/><Relationship Id="rId5" Type="http://schemas.openxmlformats.org/officeDocument/2006/relationships/image" Target="../media/image24.svg"/><Relationship Id="rId4" Type="http://schemas.openxmlformats.org/officeDocument/2006/relationships/image" Target="../media/image23.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5C087-D555-4D27-BAB3-00DE0FB86F45}" type="doc">
      <dgm:prSet loTypeId="urn:microsoft.com/office/officeart/2018/5/layout/IconLeaf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AC744D02-08DB-443D-A76A-01303225BE61}">
      <dgm:prSet/>
      <dgm:spPr/>
      <dgm:t>
        <a:bodyPr/>
        <a:lstStyle/>
        <a:p>
          <a:pPr>
            <a:lnSpc>
              <a:spcPct val="100000"/>
            </a:lnSpc>
            <a:defRPr cap="all"/>
          </a:pPr>
          <a:r>
            <a:rPr lang="en-US"/>
            <a:t>Meets the 1</a:t>
          </a:r>
          <a:r>
            <a:rPr lang="en-US" baseline="30000"/>
            <a:t>st</a:t>
          </a:r>
          <a:r>
            <a:rPr lang="en-US"/>
            <a:t> and 3</a:t>
          </a:r>
          <a:r>
            <a:rPr lang="en-US" baseline="30000"/>
            <a:t>rd</a:t>
          </a:r>
          <a:r>
            <a:rPr lang="en-US"/>
            <a:t> Thursday monthly</a:t>
          </a:r>
        </a:p>
      </dgm:t>
    </dgm:pt>
    <dgm:pt modelId="{C0DD184B-5786-4FC0-8986-EFA4F9793620}" type="parTrans" cxnId="{3B81740E-BA86-4A84-BC3C-D5DE98BA626D}">
      <dgm:prSet/>
      <dgm:spPr/>
      <dgm:t>
        <a:bodyPr/>
        <a:lstStyle/>
        <a:p>
          <a:endParaRPr lang="en-US"/>
        </a:p>
      </dgm:t>
    </dgm:pt>
    <dgm:pt modelId="{4474F25E-424C-45BA-90E2-6B72B36C6C15}" type="sibTrans" cxnId="{3B81740E-BA86-4A84-BC3C-D5DE98BA626D}">
      <dgm:prSet/>
      <dgm:spPr/>
      <dgm:t>
        <a:bodyPr/>
        <a:lstStyle/>
        <a:p>
          <a:endParaRPr lang="en-US"/>
        </a:p>
      </dgm:t>
    </dgm:pt>
    <dgm:pt modelId="{38BEB545-498A-4CD7-A889-6E3C8F94A2D6}">
      <dgm:prSet/>
      <dgm:spPr/>
      <dgm:t>
        <a:bodyPr/>
        <a:lstStyle/>
        <a:p>
          <a:pPr>
            <a:lnSpc>
              <a:spcPct val="100000"/>
            </a:lnSpc>
            <a:defRPr cap="all"/>
          </a:pPr>
          <a:r>
            <a:rPr lang="en-US"/>
            <a:t>Members of the public are welcome to attend and comment</a:t>
          </a:r>
        </a:p>
      </dgm:t>
    </dgm:pt>
    <dgm:pt modelId="{CD60FBC8-848F-4A79-BBAE-D9803A9FCE7C}" type="parTrans" cxnId="{22BA900A-CF04-47D1-A575-384952E5493B}">
      <dgm:prSet/>
      <dgm:spPr/>
      <dgm:t>
        <a:bodyPr/>
        <a:lstStyle/>
        <a:p>
          <a:endParaRPr lang="en-US"/>
        </a:p>
      </dgm:t>
    </dgm:pt>
    <dgm:pt modelId="{854C1228-525A-42BC-BAD4-5FC25D162E4F}" type="sibTrans" cxnId="{22BA900A-CF04-47D1-A575-384952E5493B}">
      <dgm:prSet/>
      <dgm:spPr/>
      <dgm:t>
        <a:bodyPr/>
        <a:lstStyle/>
        <a:p>
          <a:endParaRPr lang="en-US"/>
        </a:p>
      </dgm:t>
    </dgm:pt>
    <dgm:pt modelId="{94A893DE-A8A3-4C0A-B0CF-46D10C0085FC}">
      <dgm:prSet/>
      <dgm:spPr/>
      <dgm:t>
        <a:bodyPr/>
        <a:lstStyle/>
        <a:p>
          <a:pPr>
            <a:lnSpc>
              <a:spcPct val="100000"/>
            </a:lnSpc>
            <a:defRPr cap="all"/>
          </a:pPr>
          <a:r>
            <a:rPr lang="en-US"/>
            <a:t>The Board has two main offices in Chicago and Springfield.</a:t>
          </a:r>
        </a:p>
      </dgm:t>
    </dgm:pt>
    <dgm:pt modelId="{41B74728-0976-459E-BC68-280EFA4D358A}" type="parTrans" cxnId="{C71FE559-1B71-44A6-95D6-931B0E89FE55}">
      <dgm:prSet/>
      <dgm:spPr/>
      <dgm:t>
        <a:bodyPr/>
        <a:lstStyle/>
        <a:p>
          <a:endParaRPr lang="en-US"/>
        </a:p>
      </dgm:t>
    </dgm:pt>
    <dgm:pt modelId="{9DED0401-652F-45A9-A576-50D7DFFE2D6E}" type="sibTrans" cxnId="{C71FE559-1B71-44A6-95D6-931B0E89FE55}">
      <dgm:prSet/>
      <dgm:spPr/>
      <dgm:t>
        <a:bodyPr/>
        <a:lstStyle/>
        <a:p>
          <a:endParaRPr lang="en-US"/>
        </a:p>
      </dgm:t>
    </dgm:pt>
    <dgm:pt modelId="{5208EDFD-5A5A-4909-A6D0-08D8E18B2548}">
      <dgm:prSet/>
      <dgm:spPr/>
      <dgm:t>
        <a:bodyPr/>
        <a:lstStyle/>
        <a:p>
          <a:pPr>
            <a:lnSpc>
              <a:spcPct val="100000"/>
            </a:lnSpc>
            <a:defRPr cap="all"/>
          </a:pPr>
          <a:r>
            <a:rPr lang="en-US"/>
            <a:t>Chicago office moving June 1</a:t>
          </a:r>
        </a:p>
      </dgm:t>
    </dgm:pt>
    <dgm:pt modelId="{0565FA77-4A35-486B-AAC0-1CB6EF52784A}" type="parTrans" cxnId="{0954328F-FD3D-4F2B-9EB1-6C4A7392508A}">
      <dgm:prSet/>
      <dgm:spPr/>
      <dgm:t>
        <a:bodyPr/>
        <a:lstStyle/>
        <a:p>
          <a:endParaRPr lang="en-US"/>
        </a:p>
      </dgm:t>
    </dgm:pt>
    <dgm:pt modelId="{6089ED11-D0F2-4F0F-95E9-9C245421B54A}" type="sibTrans" cxnId="{0954328F-FD3D-4F2B-9EB1-6C4A7392508A}">
      <dgm:prSet/>
      <dgm:spPr/>
      <dgm:t>
        <a:bodyPr/>
        <a:lstStyle/>
        <a:p>
          <a:endParaRPr lang="en-US"/>
        </a:p>
      </dgm:t>
    </dgm:pt>
    <dgm:pt modelId="{B7850C2B-E26A-417D-AB16-6A1E5B668793}" type="pres">
      <dgm:prSet presAssocID="{7E85C087-D555-4D27-BAB3-00DE0FB86F45}" presName="root" presStyleCnt="0">
        <dgm:presLayoutVars>
          <dgm:dir/>
          <dgm:resizeHandles val="exact"/>
        </dgm:presLayoutVars>
      </dgm:prSet>
      <dgm:spPr/>
    </dgm:pt>
    <dgm:pt modelId="{C6F9CBE7-0957-495F-B1F8-34C2E286D4A4}" type="pres">
      <dgm:prSet presAssocID="{AC744D02-08DB-443D-A76A-01303225BE61}" presName="compNode" presStyleCnt="0"/>
      <dgm:spPr/>
    </dgm:pt>
    <dgm:pt modelId="{493DA533-B21C-470C-92FF-728D21758CC4}" type="pres">
      <dgm:prSet presAssocID="{AC744D02-08DB-443D-A76A-01303225BE61}" presName="iconBgRect" presStyleLbl="bgShp" presStyleIdx="0" presStyleCnt="4"/>
      <dgm:spPr>
        <a:prstGeom prst="round2DiagRect">
          <a:avLst>
            <a:gd name="adj1" fmla="val 29727"/>
            <a:gd name="adj2" fmla="val 0"/>
          </a:avLst>
        </a:prstGeom>
        <a:solidFill>
          <a:schemeClr val="accent3">
            <a:lumMod val="60000"/>
            <a:lumOff val="40000"/>
          </a:schemeClr>
        </a:solidFill>
      </dgm:spPr>
    </dgm:pt>
    <dgm:pt modelId="{7E88F1DE-102E-4F83-9EF2-A74F4637F488}" type="pres">
      <dgm:prSet presAssocID="{AC744D02-08DB-443D-A76A-01303225BE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EFA5E90-8DC1-49E5-BD5A-F11879AD5453}" type="pres">
      <dgm:prSet presAssocID="{AC744D02-08DB-443D-A76A-01303225BE61}" presName="spaceRect" presStyleCnt="0"/>
      <dgm:spPr/>
    </dgm:pt>
    <dgm:pt modelId="{56A09ADF-2E7E-4821-B66A-EFE55CD7E4B9}" type="pres">
      <dgm:prSet presAssocID="{AC744D02-08DB-443D-A76A-01303225BE61}" presName="textRect" presStyleLbl="revTx" presStyleIdx="0" presStyleCnt="4">
        <dgm:presLayoutVars>
          <dgm:chMax val="1"/>
          <dgm:chPref val="1"/>
        </dgm:presLayoutVars>
      </dgm:prSet>
      <dgm:spPr/>
    </dgm:pt>
    <dgm:pt modelId="{87A6BF86-59EE-49DA-A63E-3F6732BE1C0A}" type="pres">
      <dgm:prSet presAssocID="{4474F25E-424C-45BA-90E2-6B72B36C6C15}" presName="sibTrans" presStyleCnt="0"/>
      <dgm:spPr/>
    </dgm:pt>
    <dgm:pt modelId="{13807768-988D-48AD-B5AB-4EE9A3123576}" type="pres">
      <dgm:prSet presAssocID="{38BEB545-498A-4CD7-A889-6E3C8F94A2D6}" presName="compNode" presStyleCnt="0"/>
      <dgm:spPr/>
    </dgm:pt>
    <dgm:pt modelId="{10084263-EC45-4450-A00F-B924FB96973A}" type="pres">
      <dgm:prSet presAssocID="{38BEB545-498A-4CD7-A889-6E3C8F94A2D6}" presName="iconBgRect" presStyleLbl="bgShp" presStyleIdx="1" presStyleCnt="4"/>
      <dgm:spPr>
        <a:prstGeom prst="round2DiagRect">
          <a:avLst>
            <a:gd name="adj1" fmla="val 29727"/>
            <a:gd name="adj2" fmla="val 0"/>
          </a:avLst>
        </a:prstGeom>
        <a:solidFill>
          <a:schemeClr val="accent2">
            <a:lumMod val="75000"/>
          </a:schemeClr>
        </a:solidFill>
      </dgm:spPr>
    </dgm:pt>
    <dgm:pt modelId="{FF9D80C6-3CCC-493C-86A6-DB4937093215}" type="pres">
      <dgm:prSet presAssocID="{38BEB545-498A-4CD7-A889-6E3C8F94A2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FBD5AD1-508A-4E0D-B5CE-319D8731C17B}" type="pres">
      <dgm:prSet presAssocID="{38BEB545-498A-4CD7-A889-6E3C8F94A2D6}" presName="spaceRect" presStyleCnt="0"/>
      <dgm:spPr/>
    </dgm:pt>
    <dgm:pt modelId="{15355270-A8ED-4CE8-8068-6A17A3EE0AF4}" type="pres">
      <dgm:prSet presAssocID="{38BEB545-498A-4CD7-A889-6E3C8F94A2D6}" presName="textRect" presStyleLbl="revTx" presStyleIdx="1" presStyleCnt="4">
        <dgm:presLayoutVars>
          <dgm:chMax val="1"/>
          <dgm:chPref val="1"/>
        </dgm:presLayoutVars>
      </dgm:prSet>
      <dgm:spPr/>
    </dgm:pt>
    <dgm:pt modelId="{FD2D459E-9ED5-46B2-BC0D-3835B0097041}" type="pres">
      <dgm:prSet presAssocID="{854C1228-525A-42BC-BAD4-5FC25D162E4F}" presName="sibTrans" presStyleCnt="0"/>
      <dgm:spPr/>
    </dgm:pt>
    <dgm:pt modelId="{06591AC8-E2A8-4D30-8A21-16C03BFFCADD}" type="pres">
      <dgm:prSet presAssocID="{94A893DE-A8A3-4C0A-B0CF-46D10C0085FC}" presName="compNode" presStyleCnt="0"/>
      <dgm:spPr/>
    </dgm:pt>
    <dgm:pt modelId="{3A0386EA-6024-4536-9C37-B92743924216}" type="pres">
      <dgm:prSet presAssocID="{94A893DE-A8A3-4C0A-B0CF-46D10C0085FC}" presName="iconBgRect" presStyleLbl="bgShp" presStyleIdx="2" presStyleCnt="4"/>
      <dgm:spPr>
        <a:prstGeom prst="round2DiagRect">
          <a:avLst>
            <a:gd name="adj1" fmla="val 29727"/>
            <a:gd name="adj2" fmla="val 0"/>
          </a:avLst>
        </a:prstGeom>
        <a:solidFill>
          <a:schemeClr val="accent6">
            <a:lumMod val="75000"/>
          </a:schemeClr>
        </a:solidFill>
      </dgm:spPr>
    </dgm:pt>
    <dgm:pt modelId="{296A2983-2BEE-40C1-BEAB-1E6649CA3AE9}" type="pres">
      <dgm:prSet presAssocID="{94A893DE-A8A3-4C0A-B0CF-46D10C0085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AFBDDE3B-43A5-483A-A103-200963947FFF}" type="pres">
      <dgm:prSet presAssocID="{94A893DE-A8A3-4C0A-B0CF-46D10C0085FC}" presName="spaceRect" presStyleCnt="0"/>
      <dgm:spPr/>
    </dgm:pt>
    <dgm:pt modelId="{061F8172-6EEE-414D-9D12-8A453F03709D}" type="pres">
      <dgm:prSet presAssocID="{94A893DE-A8A3-4C0A-B0CF-46D10C0085FC}" presName="textRect" presStyleLbl="revTx" presStyleIdx="2" presStyleCnt="4">
        <dgm:presLayoutVars>
          <dgm:chMax val="1"/>
          <dgm:chPref val="1"/>
        </dgm:presLayoutVars>
      </dgm:prSet>
      <dgm:spPr/>
    </dgm:pt>
    <dgm:pt modelId="{54153C1A-4CF3-44B5-AE2F-72C93EFBD356}" type="pres">
      <dgm:prSet presAssocID="{9DED0401-652F-45A9-A576-50D7DFFE2D6E}" presName="sibTrans" presStyleCnt="0"/>
      <dgm:spPr/>
    </dgm:pt>
    <dgm:pt modelId="{A37EE300-C179-43DC-8784-E3CA08A9BBAF}" type="pres">
      <dgm:prSet presAssocID="{5208EDFD-5A5A-4909-A6D0-08D8E18B2548}" presName="compNode" presStyleCnt="0"/>
      <dgm:spPr/>
    </dgm:pt>
    <dgm:pt modelId="{505FEF64-FE93-4A48-BE59-ED7B26C3AB6D}" type="pres">
      <dgm:prSet presAssocID="{5208EDFD-5A5A-4909-A6D0-08D8E18B2548}" presName="iconBgRect" presStyleLbl="bgShp" presStyleIdx="3" presStyleCnt="4"/>
      <dgm:spPr>
        <a:prstGeom prst="round2DiagRect">
          <a:avLst>
            <a:gd name="adj1" fmla="val 29727"/>
            <a:gd name="adj2" fmla="val 0"/>
          </a:avLst>
        </a:prstGeom>
        <a:solidFill>
          <a:schemeClr val="accent4">
            <a:lumMod val="60000"/>
            <a:lumOff val="40000"/>
          </a:schemeClr>
        </a:solidFill>
      </dgm:spPr>
    </dgm:pt>
    <dgm:pt modelId="{62DF6755-2BD6-444A-8247-E5D7C404E4F9}" type="pres">
      <dgm:prSet presAssocID="{5208EDFD-5A5A-4909-A6D0-08D8E18B25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F2E2C007-2788-43E9-944E-A443A7512A7E}" type="pres">
      <dgm:prSet presAssocID="{5208EDFD-5A5A-4909-A6D0-08D8E18B2548}" presName="spaceRect" presStyleCnt="0"/>
      <dgm:spPr/>
    </dgm:pt>
    <dgm:pt modelId="{09DEFB49-CF3D-477C-B926-6315927B9537}" type="pres">
      <dgm:prSet presAssocID="{5208EDFD-5A5A-4909-A6D0-08D8E18B2548}" presName="textRect" presStyleLbl="revTx" presStyleIdx="3" presStyleCnt="4">
        <dgm:presLayoutVars>
          <dgm:chMax val="1"/>
          <dgm:chPref val="1"/>
        </dgm:presLayoutVars>
      </dgm:prSet>
      <dgm:spPr/>
    </dgm:pt>
  </dgm:ptLst>
  <dgm:cxnLst>
    <dgm:cxn modelId="{22BA900A-CF04-47D1-A575-384952E5493B}" srcId="{7E85C087-D555-4D27-BAB3-00DE0FB86F45}" destId="{38BEB545-498A-4CD7-A889-6E3C8F94A2D6}" srcOrd="1" destOrd="0" parTransId="{CD60FBC8-848F-4A79-BBAE-D9803A9FCE7C}" sibTransId="{854C1228-525A-42BC-BAD4-5FC25D162E4F}"/>
    <dgm:cxn modelId="{3B81740E-BA86-4A84-BC3C-D5DE98BA626D}" srcId="{7E85C087-D555-4D27-BAB3-00DE0FB86F45}" destId="{AC744D02-08DB-443D-A76A-01303225BE61}" srcOrd="0" destOrd="0" parTransId="{C0DD184B-5786-4FC0-8986-EFA4F9793620}" sibTransId="{4474F25E-424C-45BA-90E2-6B72B36C6C15}"/>
    <dgm:cxn modelId="{33FBCF29-8A68-46B6-B500-A07A635C91E1}" type="presOf" srcId="{38BEB545-498A-4CD7-A889-6E3C8F94A2D6}" destId="{15355270-A8ED-4CE8-8068-6A17A3EE0AF4}" srcOrd="0" destOrd="0" presId="urn:microsoft.com/office/officeart/2018/5/layout/IconLeafLabelList"/>
    <dgm:cxn modelId="{C71FE559-1B71-44A6-95D6-931B0E89FE55}" srcId="{7E85C087-D555-4D27-BAB3-00DE0FB86F45}" destId="{94A893DE-A8A3-4C0A-B0CF-46D10C0085FC}" srcOrd="2" destOrd="0" parTransId="{41B74728-0976-459E-BC68-280EFA4D358A}" sibTransId="{9DED0401-652F-45A9-A576-50D7DFFE2D6E}"/>
    <dgm:cxn modelId="{9BBBE67A-1F8F-4E92-BB2F-1E48AF4BCC4D}" type="presOf" srcId="{AC744D02-08DB-443D-A76A-01303225BE61}" destId="{56A09ADF-2E7E-4821-B66A-EFE55CD7E4B9}" srcOrd="0" destOrd="0" presId="urn:microsoft.com/office/officeart/2018/5/layout/IconLeafLabelList"/>
    <dgm:cxn modelId="{0954328F-FD3D-4F2B-9EB1-6C4A7392508A}" srcId="{7E85C087-D555-4D27-BAB3-00DE0FB86F45}" destId="{5208EDFD-5A5A-4909-A6D0-08D8E18B2548}" srcOrd="3" destOrd="0" parTransId="{0565FA77-4A35-486B-AAC0-1CB6EF52784A}" sibTransId="{6089ED11-D0F2-4F0F-95E9-9C245421B54A}"/>
    <dgm:cxn modelId="{791A3E96-BC4F-4769-BA13-BE5918E5A221}" type="presOf" srcId="{7E85C087-D555-4D27-BAB3-00DE0FB86F45}" destId="{B7850C2B-E26A-417D-AB16-6A1E5B668793}" srcOrd="0" destOrd="0" presId="urn:microsoft.com/office/officeart/2018/5/layout/IconLeafLabelList"/>
    <dgm:cxn modelId="{B8C8D9A1-DE0E-4BD0-9B17-044B0BB28F41}" type="presOf" srcId="{5208EDFD-5A5A-4909-A6D0-08D8E18B2548}" destId="{09DEFB49-CF3D-477C-B926-6315927B9537}" srcOrd="0" destOrd="0" presId="urn:microsoft.com/office/officeart/2018/5/layout/IconLeafLabelList"/>
    <dgm:cxn modelId="{0EA7BFD4-5776-4345-A9ED-C02FF4F479DE}" type="presOf" srcId="{94A893DE-A8A3-4C0A-B0CF-46D10C0085FC}" destId="{061F8172-6EEE-414D-9D12-8A453F03709D}" srcOrd="0" destOrd="0" presId="urn:microsoft.com/office/officeart/2018/5/layout/IconLeafLabelList"/>
    <dgm:cxn modelId="{2BC0C55D-89EE-4DB5-AF59-072A0B943E3F}" type="presParOf" srcId="{B7850C2B-E26A-417D-AB16-6A1E5B668793}" destId="{C6F9CBE7-0957-495F-B1F8-34C2E286D4A4}" srcOrd="0" destOrd="0" presId="urn:microsoft.com/office/officeart/2018/5/layout/IconLeafLabelList"/>
    <dgm:cxn modelId="{4BA92208-50A1-4B11-9FA9-17782490AA82}" type="presParOf" srcId="{C6F9CBE7-0957-495F-B1F8-34C2E286D4A4}" destId="{493DA533-B21C-470C-92FF-728D21758CC4}" srcOrd="0" destOrd="0" presId="urn:microsoft.com/office/officeart/2018/5/layout/IconLeafLabelList"/>
    <dgm:cxn modelId="{0DACE9E2-ABDE-4B9A-B1BF-ACE7956565BD}" type="presParOf" srcId="{C6F9CBE7-0957-495F-B1F8-34C2E286D4A4}" destId="{7E88F1DE-102E-4F83-9EF2-A74F4637F488}" srcOrd="1" destOrd="0" presId="urn:microsoft.com/office/officeart/2018/5/layout/IconLeafLabelList"/>
    <dgm:cxn modelId="{68D34C67-AA69-41E1-A2BD-6400DE41A647}" type="presParOf" srcId="{C6F9CBE7-0957-495F-B1F8-34C2E286D4A4}" destId="{0EFA5E90-8DC1-49E5-BD5A-F11879AD5453}" srcOrd="2" destOrd="0" presId="urn:microsoft.com/office/officeart/2018/5/layout/IconLeafLabelList"/>
    <dgm:cxn modelId="{D701B574-D2D5-441D-B835-EAC7D24517BC}" type="presParOf" srcId="{C6F9CBE7-0957-495F-B1F8-34C2E286D4A4}" destId="{56A09ADF-2E7E-4821-B66A-EFE55CD7E4B9}" srcOrd="3" destOrd="0" presId="urn:microsoft.com/office/officeart/2018/5/layout/IconLeafLabelList"/>
    <dgm:cxn modelId="{7FB91838-3C3E-4595-8888-92EDBE8621D5}" type="presParOf" srcId="{B7850C2B-E26A-417D-AB16-6A1E5B668793}" destId="{87A6BF86-59EE-49DA-A63E-3F6732BE1C0A}" srcOrd="1" destOrd="0" presId="urn:microsoft.com/office/officeart/2018/5/layout/IconLeafLabelList"/>
    <dgm:cxn modelId="{6367714A-F53E-4A87-83A9-F256EDEDECCF}" type="presParOf" srcId="{B7850C2B-E26A-417D-AB16-6A1E5B668793}" destId="{13807768-988D-48AD-B5AB-4EE9A3123576}" srcOrd="2" destOrd="0" presId="urn:microsoft.com/office/officeart/2018/5/layout/IconLeafLabelList"/>
    <dgm:cxn modelId="{E63582BD-61F5-4101-8042-E81CE1902A94}" type="presParOf" srcId="{13807768-988D-48AD-B5AB-4EE9A3123576}" destId="{10084263-EC45-4450-A00F-B924FB96973A}" srcOrd="0" destOrd="0" presId="urn:microsoft.com/office/officeart/2018/5/layout/IconLeafLabelList"/>
    <dgm:cxn modelId="{A394FBA8-7614-4124-83EB-57F31E0EF08D}" type="presParOf" srcId="{13807768-988D-48AD-B5AB-4EE9A3123576}" destId="{FF9D80C6-3CCC-493C-86A6-DB4937093215}" srcOrd="1" destOrd="0" presId="urn:microsoft.com/office/officeart/2018/5/layout/IconLeafLabelList"/>
    <dgm:cxn modelId="{4EA29E75-469D-404F-9ECC-23951EB19ABB}" type="presParOf" srcId="{13807768-988D-48AD-B5AB-4EE9A3123576}" destId="{5FBD5AD1-508A-4E0D-B5CE-319D8731C17B}" srcOrd="2" destOrd="0" presId="urn:microsoft.com/office/officeart/2018/5/layout/IconLeafLabelList"/>
    <dgm:cxn modelId="{60BF9277-988B-4A76-83EE-C0C2FB6F6C96}" type="presParOf" srcId="{13807768-988D-48AD-B5AB-4EE9A3123576}" destId="{15355270-A8ED-4CE8-8068-6A17A3EE0AF4}" srcOrd="3" destOrd="0" presId="urn:microsoft.com/office/officeart/2018/5/layout/IconLeafLabelList"/>
    <dgm:cxn modelId="{FEF2FCA3-9CCA-433B-B07C-9188F03C5ED8}" type="presParOf" srcId="{B7850C2B-E26A-417D-AB16-6A1E5B668793}" destId="{FD2D459E-9ED5-46B2-BC0D-3835B0097041}" srcOrd="3" destOrd="0" presId="urn:microsoft.com/office/officeart/2018/5/layout/IconLeafLabelList"/>
    <dgm:cxn modelId="{EF624B43-878A-422B-98BE-6F9CA21E2CC6}" type="presParOf" srcId="{B7850C2B-E26A-417D-AB16-6A1E5B668793}" destId="{06591AC8-E2A8-4D30-8A21-16C03BFFCADD}" srcOrd="4" destOrd="0" presId="urn:microsoft.com/office/officeart/2018/5/layout/IconLeafLabelList"/>
    <dgm:cxn modelId="{252A5A47-2E00-4B8D-A539-BF9D315484C3}" type="presParOf" srcId="{06591AC8-E2A8-4D30-8A21-16C03BFFCADD}" destId="{3A0386EA-6024-4536-9C37-B92743924216}" srcOrd="0" destOrd="0" presId="urn:microsoft.com/office/officeart/2018/5/layout/IconLeafLabelList"/>
    <dgm:cxn modelId="{B88E2268-9B52-4062-92E9-805BC5FDEF9E}" type="presParOf" srcId="{06591AC8-E2A8-4D30-8A21-16C03BFFCADD}" destId="{296A2983-2BEE-40C1-BEAB-1E6649CA3AE9}" srcOrd="1" destOrd="0" presId="urn:microsoft.com/office/officeart/2018/5/layout/IconLeafLabelList"/>
    <dgm:cxn modelId="{89E12CED-7FFB-4C3E-B8B2-A3540C023BE7}" type="presParOf" srcId="{06591AC8-E2A8-4D30-8A21-16C03BFFCADD}" destId="{AFBDDE3B-43A5-483A-A103-200963947FFF}" srcOrd="2" destOrd="0" presId="urn:microsoft.com/office/officeart/2018/5/layout/IconLeafLabelList"/>
    <dgm:cxn modelId="{C14F5616-4842-4E9B-B8EE-55B7A0FD5C97}" type="presParOf" srcId="{06591AC8-E2A8-4D30-8A21-16C03BFFCADD}" destId="{061F8172-6EEE-414D-9D12-8A453F03709D}" srcOrd="3" destOrd="0" presId="urn:microsoft.com/office/officeart/2018/5/layout/IconLeafLabelList"/>
    <dgm:cxn modelId="{8E6821A3-DAD6-41B2-ABCD-4236193A49AC}" type="presParOf" srcId="{B7850C2B-E26A-417D-AB16-6A1E5B668793}" destId="{54153C1A-4CF3-44B5-AE2F-72C93EFBD356}" srcOrd="5" destOrd="0" presId="urn:microsoft.com/office/officeart/2018/5/layout/IconLeafLabelList"/>
    <dgm:cxn modelId="{B00AD316-4ABA-4693-8B0D-754D60045A19}" type="presParOf" srcId="{B7850C2B-E26A-417D-AB16-6A1E5B668793}" destId="{A37EE300-C179-43DC-8784-E3CA08A9BBAF}" srcOrd="6" destOrd="0" presId="urn:microsoft.com/office/officeart/2018/5/layout/IconLeafLabelList"/>
    <dgm:cxn modelId="{DDEC55F8-4C7A-4511-9C67-053925737F77}" type="presParOf" srcId="{A37EE300-C179-43DC-8784-E3CA08A9BBAF}" destId="{505FEF64-FE93-4A48-BE59-ED7B26C3AB6D}" srcOrd="0" destOrd="0" presId="urn:microsoft.com/office/officeart/2018/5/layout/IconLeafLabelList"/>
    <dgm:cxn modelId="{9B83DC6C-C1B5-4AA6-9789-CF51B4C2BFDE}" type="presParOf" srcId="{A37EE300-C179-43DC-8784-E3CA08A9BBAF}" destId="{62DF6755-2BD6-444A-8247-E5D7C404E4F9}" srcOrd="1" destOrd="0" presId="urn:microsoft.com/office/officeart/2018/5/layout/IconLeafLabelList"/>
    <dgm:cxn modelId="{BF6C62EA-1426-4959-8AF2-F0BE95CDE2F3}" type="presParOf" srcId="{A37EE300-C179-43DC-8784-E3CA08A9BBAF}" destId="{F2E2C007-2788-43E9-944E-A443A7512A7E}" srcOrd="2" destOrd="0" presId="urn:microsoft.com/office/officeart/2018/5/layout/IconLeafLabelList"/>
    <dgm:cxn modelId="{1BEDC283-30E4-4880-9BA8-4210D21B6012}" type="presParOf" srcId="{A37EE300-C179-43DC-8784-E3CA08A9BBAF}" destId="{09DEFB49-CF3D-477C-B926-6315927B953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6EB1D5-8678-4CD6-A6C9-3FB2D1AC295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BA0DE54-0992-49A2-BC4E-52007BB37653}">
      <dgm:prSet/>
      <dgm:spPr/>
      <dgm:t>
        <a:bodyPr/>
        <a:lstStyle/>
        <a:p>
          <a:r>
            <a:rPr lang="en-US" dirty="0"/>
            <a:t>Sugar Camp is located in Franklin County near Macedonia, IL </a:t>
          </a:r>
        </a:p>
      </dgm:t>
    </dgm:pt>
    <dgm:pt modelId="{6F459BCF-2C5A-4FB7-B3DF-70C99F41EE2C}" type="parTrans" cxnId="{2AFA6304-E674-4C25-A04C-7D5B64150468}">
      <dgm:prSet/>
      <dgm:spPr/>
      <dgm:t>
        <a:bodyPr/>
        <a:lstStyle/>
        <a:p>
          <a:endParaRPr lang="en-US"/>
        </a:p>
      </dgm:t>
    </dgm:pt>
    <dgm:pt modelId="{5B8AED4F-4577-468B-A16C-BE6F4E2158D2}" type="sibTrans" cxnId="{2AFA6304-E674-4C25-A04C-7D5B64150468}">
      <dgm:prSet/>
      <dgm:spPr/>
      <dgm:t>
        <a:bodyPr/>
        <a:lstStyle/>
        <a:p>
          <a:endParaRPr lang="en-US"/>
        </a:p>
      </dgm:t>
    </dgm:pt>
    <dgm:pt modelId="{FBDBD96B-273A-4AE3-AF5E-2FA521A0A9C4}">
      <dgm:prSet/>
      <dgm:spPr/>
      <dgm:t>
        <a:bodyPr/>
        <a:lstStyle/>
        <a:p>
          <a:r>
            <a:rPr lang="en-US"/>
            <a:t>Operating since 2012</a:t>
          </a:r>
        </a:p>
      </dgm:t>
    </dgm:pt>
    <dgm:pt modelId="{4B49834A-0282-4E92-ABF2-38C32477617A}" type="parTrans" cxnId="{C3A6AAD8-B7B3-4630-819A-F4DE92281F84}">
      <dgm:prSet/>
      <dgm:spPr/>
      <dgm:t>
        <a:bodyPr/>
        <a:lstStyle/>
        <a:p>
          <a:endParaRPr lang="en-US"/>
        </a:p>
      </dgm:t>
    </dgm:pt>
    <dgm:pt modelId="{274B3109-B50C-4228-B615-B4E5C53BC3CD}" type="sibTrans" cxnId="{C3A6AAD8-B7B3-4630-819A-F4DE92281F84}">
      <dgm:prSet/>
      <dgm:spPr/>
      <dgm:t>
        <a:bodyPr/>
        <a:lstStyle/>
        <a:p>
          <a:endParaRPr lang="en-US"/>
        </a:p>
      </dgm:t>
    </dgm:pt>
    <dgm:pt modelId="{0176496A-6B5A-4491-A5C2-FA4AD4E55582}">
      <dgm:prSet/>
      <dgm:spPr/>
      <dgm:t>
        <a:bodyPr/>
        <a:lstStyle/>
        <a:p>
          <a:r>
            <a:rPr lang="en-US" dirty="0"/>
            <a:t>Produced over 14 million short tons of coal as of 2018</a:t>
          </a:r>
        </a:p>
      </dgm:t>
    </dgm:pt>
    <dgm:pt modelId="{34928C57-BAA0-4110-A0B1-C69BA7EEC497}" type="parTrans" cxnId="{F7AC5FDD-6275-4D56-8239-AB32DDE86C96}">
      <dgm:prSet/>
      <dgm:spPr/>
      <dgm:t>
        <a:bodyPr/>
        <a:lstStyle/>
        <a:p>
          <a:endParaRPr lang="en-US"/>
        </a:p>
      </dgm:t>
    </dgm:pt>
    <dgm:pt modelId="{A90B673D-E331-4777-980D-76D2CE8355E4}" type="sibTrans" cxnId="{F7AC5FDD-6275-4D56-8239-AB32DDE86C96}">
      <dgm:prSet/>
      <dgm:spPr/>
      <dgm:t>
        <a:bodyPr/>
        <a:lstStyle/>
        <a:p>
          <a:endParaRPr lang="en-US"/>
        </a:p>
      </dgm:t>
    </dgm:pt>
    <dgm:pt modelId="{C5D1CDF8-DD59-427C-8A39-B16715859C9C}">
      <dgm:prSet/>
      <dgm:spPr/>
      <dgm:t>
        <a:bodyPr/>
        <a:lstStyle/>
        <a:p>
          <a:r>
            <a:rPr lang="en-US"/>
            <a:t>Over 1 billion tons in reserves </a:t>
          </a:r>
        </a:p>
      </dgm:t>
    </dgm:pt>
    <dgm:pt modelId="{7DDD6C27-F872-4C6B-8FDD-F1FF947CE323}" type="parTrans" cxnId="{B3DFCF00-16DC-4598-AE84-7686BA6F1887}">
      <dgm:prSet/>
      <dgm:spPr/>
      <dgm:t>
        <a:bodyPr/>
        <a:lstStyle/>
        <a:p>
          <a:endParaRPr lang="en-US"/>
        </a:p>
      </dgm:t>
    </dgm:pt>
    <dgm:pt modelId="{0F1E9A4D-D47C-4DAA-9BD3-AF4197F19B29}" type="sibTrans" cxnId="{B3DFCF00-16DC-4598-AE84-7686BA6F1887}">
      <dgm:prSet/>
      <dgm:spPr/>
      <dgm:t>
        <a:bodyPr/>
        <a:lstStyle/>
        <a:p>
          <a:endParaRPr lang="en-US"/>
        </a:p>
      </dgm:t>
    </dgm:pt>
    <dgm:pt modelId="{4018C998-3705-4053-9A5E-4FDAA75B577C}">
      <dgm:prSet/>
      <dgm:spPr/>
      <dgm:t>
        <a:bodyPr/>
        <a:lstStyle/>
        <a:p>
          <a:r>
            <a:rPr lang="en-US"/>
            <a:t>Bituminous Coal is mines</a:t>
          </a:r>
        </a:p>
      </dgm:t>
    </dgm:pt>
    <dgm:pt modelId="{FB8832B6-FE9E-4997-8E81-5E8B3FA5AD1D}" type="parTrans" cxnId="{23C0B2E6-12AB-4F46-B2F1-BE9EAFAEFB54}">
      <dgm:prSet/>
      <dgm:spPr/>
      <dgm:t>
        <a:bodyPr/>
        <a:lstStyle/>
        <a:p>
          <a:endParaRPr lang="en-US"/>
        </a:p>
      </dgm:t>
    </dgm:pt>
    <dgm:pt modelId="{29AADE88-8DB7-45F0-BDE6-579E41EA2DAA}" type="sibTrans" cxnId="{23C0B2E6-12AB-4F46-B2F1-BE9EAFAEFB54}">
      <dgm:prSet/>
      <dgm:spPr/>
      <dgm:t>
        <a:bodyPr/>
        <a:lstStyle/>
        <a:p>
          <a:endParaRPr lang="en-US"/>
        </a:p>
      </dgm:t>
    </dgm:pt>
    <dgm:pt modelId="{A2CCB409-493F-4315-B712-C27CB1EBAB58}">
      <dgm:prSet/>
      <dgm:spPr/>
      <dgm:t>
        <a:bodyPr/>
        <a:lstStyle/>
        <a:p>
          <a:r>
            <a:rPr lang="en-US" dirty="0"/>
            <a:t>Sugar Camp Coal mine caught fire in 2021</a:t>
          </a:r>
        </a:p>
      </dgm:t>
    </dgm:pt>
    <dgm:pt modelId="{6AF3F304-4B79-48E6-82D4-AE7AD98274B7}" type="parTrans" cxnId="{B1CBF40B-4C9E-4A3F-BAAA-420F4918D752}">
      <dgm:prSet/>
      <dgm:spPr/>
      <dgm:t>
        <a:bodyPr/>
        <a:lstStyle/>
        <a:p>
          <a:endParaRPr lang="en-US"/>
        </a:p>
      </dgm:t>
    </dgm:pt>
    <dgm:pt modelId="{F5F24C59-9FDF-4084-8AE7-CBA42D394DA4}" type="sibTrans" cxnId="{B1CBF40B-4C9E-4A3F-BAAA-420F4918D752}">
      <dgm:prSet/>
      <dgm:spPr/>
      <dgm:t>
        <a:bodyPr/>
        <a:lstStyle/>
        <a:p>
          <a:endParaRPr lang="en-US"/>
        </a:p>
      </dgm:t>
    </dgm:pt>
    <dgm:pt modelId="{B3BBDBCB-BCC5-43D8-801C-FD76E82149C6}">
      <dgm:prSet/>
      <dgm:spPr/>
      <dgm:t>
        <a:bodyPr/>
        <a:lstStyle/>
        <a:p>
          <a:r>
            <a:rPr lang="en-US"/>
            <a:t>Fire unloaded 46,000 gallons of aqueous firefighting foams containing PFAS into the mine which migrated into local waterways </a:t>
          </a:r>
        </a:p>
      </dgm:t>
    </dgm:pt>
    <dgm:pt modelId="{75999DB4-39FF-4601-A1C6-628D5CE050C1}" type="parTrans" cxnId="{CE9D93F8-DAB4-4994-B730-A47D13FD245D}">
      <dgm:prSet/>
      <dgm:spPr/>
      <dgm:t>
        <a:bodyPr/>
        <a:lstStyle/>
        <a:p>
          <a:endParaRPr lang="en-US"/>
        </a:p>
      </dgm:t>
    </dgm:pt>
    <dgm:pt modelId="{44788390-C8E7-416C-B6D7-35F07ABE71FA}" type="sibTrans" cxnId="{CE9D93F8-DAB4-4994-B730-A47D13FD245D}">
      <dgm:prSet/>
      <dgm:spPr/>
      <dgm:t>
        <a:bodyPr/>
        <a:lstStyle/>
        <a:p>
          <a:endParaRPr lang="en-US"/>
        </a:p>
      </dgm:t>
    </dgm:pt>
    <dgm:pt modelId="{F381912B-EE24-4262-B59E-35CBCF4222F7}" type="pres">
      <dgm:prSet presAssocID="{E76EB1D5-8678-4CD6-A6C9-3FB2D1AC2957}" presName="linear" presStyleCnt="0">
        <dgm:presLayoutVars>
          <dgm:animLvl val="lvl"/>
          <dgm:resizeHandles val="exact"/>
        </dgm:presLayoutVars>
      </dgm:prSet>
      <dgm:spPr/>
    </dgm:pt>
    <dgm:pt modelId="{35E04C05-0E58-47C4-9E34-7DADC5949DBE}" type="pres">
      <dgm:prSet presAssocID="{FBA0DE54-0992-49A2-BC4E-52007BB37653}" presName="parentText" presStyleLbl="node1" presStyleIdx="0" presStyleCnt="7">
        <dgm:presLayoutVars>
          <dgm:chMax val="0"/>
          <dgm:bulletEnabled val="1"/>
        </dgm:presLayoutVars>
      </dgm:prSet>
      <dgm:spPr/>
    </dgm:pt>
    <dgm:pt modelId="{F9E651F8-0322-4B68-AEFA-34546DDB5365}" type="pres">
      <dgm:prSet presAssocID="{5B8AED4F-4577-468B-A16C-BE6F4E2158D2}" presName="spacer" presStyleCnt="0"/>
      <dgm:spPr/>
    </dgm:pt>
    <dgm:pt modelId="{19AACB25-B0A3-4E97-B048-CB075212E595}" type="pres">
      <dgm:prSet presAssocID="{FBDBD96B-273A-4AE3-AF5E-2FA521A0A9C4}" presName="parentText" presStyleLbl="node1" presStyleIdx="1" presStyleCnt="7">
        <dgm:presLayoutVars>
          <dgm:chMax val="0"/>
          <dgm:bulletEnabled val="1"/>
        </dgm:presLayoutVars>
      </dgm:prSet>
      <dgm:spPr/>
    </dgm:pt>
    <dgm:pt modelId="{48521785-8D4B-42DD-B83F-678192806229}" type="pres">
      <dgm:prSet presAssocID="{274B3109-B50C-4228-B615-B4E5C53BC3CD}" presName="spacer" presStyleCnt="0"/>
      <dgm:spPr/>
    </dgm:pt>
    <dgm:pt modelId="{AE986A11-3F03-4DD5-A5DA-7719C6D6884F}" type="pres">
      <dgm:prSet presAssocID="{0176496A-6B5A-4491-A5C2-FA4AD4E55582}" presName="parentText" presStyleLbl="node1" presStyleIdx="2" presStyleCnt="7">
        <dgm:presLayoutVars>
          <dgm:chMax val="0"/>
          <dgm:bulletEnabled val="1"/>
        </dgm:presLayoutVars>
      </dgm:prSet>
      <dgm:spPr/>
    </dgm:pt>
    <dgm:pt modelId="{012A799B-E81D-43A5-B03E-C421C86F8F03}" type="pres">
      <dgm:prSet presAssocID="{A90B673D-E331-4777-980D-76D2CE8355E4}" presName="spacer" presStyleCnt="0"/>
      <dgm:spPr/>
    </dgm:pt>
    <dgm:pt modelId="{0EF5A5CF-99E2-4748-86D5-B7F20F7260A3}" type="pres">
      <dgm:prSet presAssocID="{C5D1CDF8-DD59-427C-8A39-B16715859C9C}" presName="parentText" presStyleLbl="node1" presStyleIdx="3" presStyleCnt="7">
        <dgm:presLayoutVars>
          <dgm:chMax val="0"/>
          <dgm:bulletEnabled val="1"/>
        </dgm:presLayoutVars>
      </dgm:prSet>
      <dgm:spPr/>
    </dgm:pt>
    <dgm:pt modelId="{AEB08B59-C447-4048-96C0-11C0C8A3FF77}" type="pres">
      <dgm:prSet presAssocID="{0F1E9A4D-D47C-4DAA-9BD3-AF4197F19B29}" presName="spacer" presStyleCnt="0"/>
      <dgm:spPr/>
    </dgm:pt>
    <dgm:pt modelId="{CFDD5657-435E-48BE-B79C-82784F8B445D}" type="pres">
      <dgm:prSet presAssocID="{4018C998-3705-4053-9A5E-4FDAA75B577C}" presName="parentText" presStyleLbl="node1" presStyleIdx="4" presStyleCnt="7">
        <dgm:presLayoutVars>
          <dgm:chMax val="0"/>
          <dgm:bulletEnabled val="1"/>
        </dgm:presLayoutVars>
      </dgm:prSet>
      <dgm:spPr/>
    </dgm:pt>
    <dgm:pt modelId="{13A7F3C0-69CD-412F-B2FB-1903DADD71DF}" type="pres">
      <dgm:prSet presAssocID="{29AADE88-8DB7-45F0-BDE6-579E41EA2DAA}" presName="spacer" presStyleCnt="0"/>
      <dgm:spPr/>
    </dgm:pt>
    <dgm:pt modelId="{20408420-360F-442C-9841-2D4EF3D9D391}" type="pres">
      <dgm:prSet presAssocID="{A2CCB409-493F-4315-B712-C27CB1EBAB58}" presName="parentText" presStyleLbl="node1" presStyleIdx="5" presStyleCnt="7">
        <dgm:presLayoutVars>
          <dgm:chMax val="0"/>
          <dgm:bulletEnabled val="1"/>
        </dgm:presLayoutVars>
      </dgm:prSet>
      <dgm:spPr/>
    </dgm:pt>
    <dgm:pt modelId="{19A84714-C2C2-4A78-80FE-29B1F0AD64CF}" type="pres">
      <dgm:prSet presAssocID="{F5F24C59-9FDF-4084-8AE7-CBA42D394DA4}" presName="spacer" presStyleCnt="0"/>
      <dgm:spPr/>
    </dgm:pt>
    <dgm:pt modelId="{C411FB78-5972-4B32-8F53-ED8F090AED78}" type="pres">
      <dgm:prSet presAssocID="{B3BBDBCB-BCC5-43D8-801C-FD76E82149C6}" presName="parentText" presStyleLbl="node1" presStyleIdx="6" presStyleCnt="7">
        <dgm:presLayoutVars>
          <dgm:chMax val="0"/>
          <dgm:bulletEnabled val="1"/>
        </dgm:presLayoutVars>
      </dgm:prSet>
      <dgm:spPr/>
    </dgm:pt>
  </dgm:ptLst>
  <dgm:cxnLst>
    <dgm:cxn modelId="{B3DFCF00-16DC-4598-AE84-7686BA6F1887}" srcId="{E76EB1D5-8678-4CD6-A6C9-3FB2D1AC2957}" destId="{C5D1CDF8-DD59-427C-8A39-B16715859C9C}" srcOrd="3" destOrd="0" parTransId="{7DDD6C27-F872-4C6B-8FDD-F1FF947CE323}" sibTransId="{0F1E9A4D-D47C-4DAA-9BD3-AF4197F19B29}"/>
    <dgm:cxn modelId="{2AFA6304-E674-4C25-A04C-7D5B64150468}" srcId="{E76EB1D5-8678-4CD6-A6C9-3FB2D1AC2957}" destId="{FBA0DE54-0992-49A2-BC4E-52007BB37653}" srcOrd="0" destOrd="0" parTransId="{6F459BCF-2C5A-4FB7-B3DF-70C99F41EE2C}" sibTransId="{5B8AED4F-4577-468B-A16C-BE6F4E2158D2}"/>
    <dgm:cxn modelId="{B1CBF40B-4C9E-4A3F-BAAA-420F4918D752}" srcId="{E76EB1D5-8678-4CD6-A6C9-3FB2D1AC2957}" destId="{A2CCB409-493F-4315-B712-C27CB1EBAB58}" srcOrd="5" destOrd="0" parTransId="{6AF3F304-4B79-48E6-82D4-AE7AD98274B7}" sibTransId="{F5F24C59-9FDF-4084-8AE7-CBA42D394DA4}"/>
    <dgm:cxn modelId="{22671F0C-5B82-4A58-A01A-FB0E80A39CCC}" type="presOf" srcId="{0176496A-6B5A-4491-A5C2-FA4AD4E55582}" destId="{AE986A11-3F03-4DD5-A5DA-7719C6D6884F}" srcOrd="0" destOrd="0" presId="urn:microsoft.com/office/officeart/2005/8/layout/vList2"/>
    <dgm:cxn modelId="{DCC4D60F-C0DC-4A85-B35E-0DBCB9F55176}" type="presOf" srcId="{B3BBDBCB-BCC5-43D8-801C-FD76E82149C6}" destId="{C411FB78-5972-4B32-8F53-ED8F090AED78}" srcOrd="0" destOrd="0" presId="urn:microsoft.com/office/officeart/2005/8/layout/vList2"/>
    <dgm:cxn modelId="{D96ACF15-C086-4E75-9CF5-53C08F1C02AE}" type="presOf" srcId="{C5D1CDF8-DD59-427C-8A39-B16715859C9C}" destId="{0EF5A5CF-99E2-4748-86D5-B7F20F7260A3}" srcOrd="0" destOrd="0" presId="urn:microsoft.com/office/officeart/2005/8/layout/vList2"/>
    <dgm:cxn modelId="{ABBCF71A-9608-4735-9D19-E6DFD130A7DA}" type="presOf" srcId="{FBDBD96B-273A-4AE3-AF5E-2FA521A0A9C4}" destId="{19AACB25-B0A3-4E97-B048-CB075212E595}" srcOrd="0" destOrd="0" presId="urn:microsoft.com/office/officeart/2005/8/layout/vList2"/>
    <dgm:cxn modelId="{688A9C7E-AF23-417F-941C-701761B2A29E}" type="presOf" srcId="{4018C998-3705-4053-9A5E-4FDAA75B577C}" destId="{CFDD5657-435E-48BE-B79C-82784F8B445D}" srcOrd="0" destOrd="0" presId="urn:microsoft.com/office/officeart/2005/8/layout/vList2"/>
    <dgm:cxn modelId="{DB394985-A490-4F17-B656-7055E0F4505B}" type="presOf" srcId="{E76EB1D5-8678-4CD6-A6C9-3FB2D1AC2957}" destId="{F381912B-EE24-4262-B59E-35CBCF4222F7}" srcOrd="0" destOrd="0" presId="urn:microsoft.com/office/officeart/2005/8/layout/vList2"/>
    <dgm:cxn modelId="{461958A3-E353-41AE-BBE9-9EC01880C99C}" type="presOf" srcId="{FBA0DE54-0992-49A2-BC4E-52007BB37653}" destId="{35E04C05-0E58-47C4-9E34-7DADC5949DBE}" srcOrd="0" destOrd="0" presId="urn:microsoft.com/office/officeart/2005/8/layout/vList2"/>
    <dgm:cxn modelId="{837B3AAB-78C3-4564-9AD8-4CC8C79D316D}" type="presOf" srcId="{A2CCB409-493F-4315-B712-C27CB1EBAB58}" destId="{20408420-360F-442C-9841-2D4EF3D9D391}" srcOrd="0" destOrd="0" presId="urn:microsoft.com/office/officeart/2005/8/layout/vList2"/>
    <dgm:cxn modelId="{C3A6AAD8-B7B3-4630-819A-F4DE92281F84}" srcId="{E76EB1D5-8678-4CD6-A6C9-3FB2D1AC2957}" destId="{FBDBD96B-273A-4AE3-AF5E-2FA521A0A9C4}" srcOrd="1" destOrd="0" parTransId="{4B49834A-0282-4E92-ABF2-38C32477617A}" sibTransId="{274B3109-B50C-4228-B615-B4E5C53BC3CD}"/>
    <dgm:cxn modelId="{F7AC5FDD-6275-4D56-8239-AB32DDE86C96}" srcId="{E76EB1D5-8678-4CD6-A6C9-3FB2D1AC2957}" destId="{0176496A-6B5A-4491-A5C2-FA4AD4E55582}" srcOrd="2" destOrd="0" parTransId="{34928C57-BAA0-4110-A0B1-C69BA7EEC497}" sibTransId="{A90B673D-E331-4777-980D-76D2CE8355E4}"/>
    <dgm:cxn modelId="{23C0B2E6-12AB-4F46-B2F1-BE9EAFAEFB54}" srcId="{E76EB1D5-8678-4CD6-A6C9-3FB2D1AC2957}" destId="{4018C998-3705-4053-9A5E-4FDAA75B577C}" srcOrd="4" destOrd="0" parTransId="{FB8832B6-FE9E-4997-8E81-5E8B3FA5AD1D}" sibTransId="{29AADE88-8DB7-45F0-BDE6-579E41EA2DAA}"/>
    <dgm:cxn modelId="{CE9D93F8-DAB4-4994-B730-A47D13FD245D}" srcId="{E76EB1D5-8678-4CD6-A6C9-3FB2D1AC2957}" destId="{B3BBDBCB-BCC5-43D8-801C-FD76E82149C6}" srcOrd="6" destOrd="0" parTransId="{75999DB4-39FF-4601-A1C6-628D5CE050C1}" sibTransId="{44788390-C8E7-416C-B6D7-35F07ABE71FA}"/>
    <dgm:cxn modelId="{DEA63B8F-82D8-4063-90A6-D6D166019647}" type="presParOf" srcId="{F381912B-EE24-4262-B59E-35CBCF4222F7}" destId="{35E04C05-0E58-47C4-9E34-7DADC5949DBE}" srcOrd="0" destOrd="0" presId="urn:microsoft.com/office/officeart/2005/8/layout/vList2"/>
    <dgm:cxn modelId="{5557EFD0-5D67-4CD2-B8E1-DD2650FF244C}" type="presParOf" srcId="{F381912B-EE24-4262-B59E-35CBCF4222F7}" destId="{F9E651F8-0322-4B68-AEFA-34546DDB5365}" srcOrd="1" destOrd="0" presId="urn:microsoft.com/office/officeart/2005/8/layout/vList2"/>
    <dgm:cxn modelId="{7F50BBE8-2EB6-478A-9259-9D3071F8154B}" type="presParOf" srcId="{F381912B-EE24-4262-B59E-35CBCF4222F7}" destId="{19AACB25-B0A3-4E97-B048-CB075212E595}" srcOrd="2" destOrd="0" presId="urn:microsoft.com/office/officeart/2005/8/layout/vList2"/>
    <dgm:cxn modelId="{ADD025CE-7BE7-47C4-9CA3-C1BAFCE9F5DB}" type="presParOf" srcId="{F381912B-EE24-4262-B59E-35CBCF4222F7}" destId="{48521785-8D4B-42DD-B83F-678192806229}" srcOrd="3" destOrd="0" presId="urn:microsoft.com/office/officeart/2005/8/layout/vList2"/>
    <dgm:cxn modelId="{A4CED1FD-97C6-4F5E-82F2-848B66552199}" type="presParOf" srcId="{F381912B-EE24-4262-B59E-35CBCF4222F7}" destId="{AE986A11-3F03-4DD5-A5DA-7719C6D6884F}" srcOrd="4" destOrd="0" presId="urn:microsoft.com/office/officeart/2005/8/layout/vList2"/>
    <dgm:cxn modelId="{683521A4-AFCC-4802-B6FB-531A4A87C4E0}" type="presParOf" srcId="{F381912B-EE24-4262-B59E-35CBCF4222F7}" destId="{012A799B-E81D-43A5-B03E-C421C86F8F03}" srcOrd="5" destOrd="0" presId="urn:microsoft.com/office/officeart/2005/8/layout/vList2"/>
    <dgm:cxn modelId="{326B2237-2D16-4F36-B023-E9D56109E4F9}" type="presParOf" srcId="{F381912B-EE24-4262-B59E-35CBCF4222F7}" destId="{0EF5A5CF-99E2-4748-86D5-B7F20F7260A3}" srcOrd="6" destOrd="0" presId="urn:microsoft.com/office/officeart/2005/8/layout/vList2"/>
    <dgm:cxn modelId="{5E1788A9-9F58-4342-B8BC-32BCBFC7A10E}" type="presParOf" srcId="{F381912B-EE24-4262-B59E-35CBCF4222F7}" destId="{AEB08B59-C447-4048-96C0-11C0C8A3FF77}" srcOrd="7" destOrd="0" presId="urn:microsoft.com/office/officeart/2005/8/layout/vList2"/>
    <dgm:cxn modelId="{DEBCF501-2542-45A8-B073-67A0E332C979}" type="presParOf" srcId="{F381912B-EE24-4262-B59E-35CBCF4222F7}" destId="{CFDD5657-435E-48BE-B79C-82784F8B445D}" srcOrd="8" destOrd="0" presId="urn:microsoft.com/office/officeart/2005/8/layout/vList2"/>
    <dgm:cxn modelId="{DC73C5BD-0A68-432F-B66E-B5192DDC1548}" type="presParOf" srcId="{F381912B-EE24-4262-B59E-35CBCF4222F7}" destId="{13A7F3C0-69CD-412F-B2FB-1903DADD71DF}" srcOrd="9" destOrd="0" presId="urn:microsoft.com/office/officeart/2005/8/layout/vList2"/>
    <dgm:cxn modelId="{FDA67D6B-05F0-4CCE-BE75-998940910EAD}" type="presParOf" srcId="{F381912B-EE24-4262-B59E-35CBCF4222F7}" destId="{20408420-360F-442C-9841-2D4EF3D9D391}" srcOrd="10" destOrd="0" presId="urn:microsoft.com/office/officeart/2005/8/layout/vList2"/>
    <dgm:cxn modelId="{D55D68C3-A4F0-4C96-9D2D-CC176E83231E}" type="presParOf" srcId="{F381912B-EE24-4262-B59E-35CBCF4222F7}" destId="{19A84714-C2C2-4A78-80FE-29B1F0AD64CF}" srcOrd="11" destOrd="0" presId="urn:microsoft.com/office/officeart/2005/8/layout/vList2"/>
    <dgm:cxn modelId="{3CE381B0-9EE3-496C-80E0-233563EF0951}" type="presParOf" srcId="{F381912B-EE24-4262-B59E-35CBCF4222F7}" destId="{C411FB78-5972-4B32-8F53-ED8F090AED7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0C6737-2A3A-46B0-BACC-DD32E11B3006}"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A61EF8B-D092-483E-9B71-B5F5D3E638EE}">
      <dgm:prSet/>
      <dgm:spPr/>
      <dgm:t>
        <a:bodyPr/>
        <a:lstStyle/>
        <a:p>
          <a:r>
            <a:rPr lang="en-US" dirty="0"/>
            <a:t>To differentiate groundwater standards from food processing and public use water standards.</a:t>
          </a:r>
        </a:p>
      </dgm:t>
    </dgm:pt>
    <dgm:pt modelId="{12B65461-E3A7-4EFE-8742-343822C2FA39}" type="parTrans" cxnId="{3EA4B09A-093B-42C8-B967-E51DC3589E70}">
      <dgm:prSet/>
      <dgm:spPr/>
      <dgm:t>
        <a:bodyPr/>
        <a:lstStyle/>
        <a:p>
          <a:endParaRPr lang="en-US"/>
        </a:p>
      </dgm:t>
    </dgm:pt>
    <dgm:pt modelId="{3A6C24C7-71C6-41F0-9AEC-ACBA25B0C999}" type="sibTrans" cxnId="{3EA4B09A-093B-42C8-B967-E51DC3589E70}">
      <dgm:prSet/>
      <dgm:spPr/>
      <dgm:t>
        <a:bodyPr/>
        <a:lstStyle/>
        <a:p>
          <a:endParaRPr lang="en-US"/>
        </a:p>
      </dgm:t>
    </dgm:pt>
    <dgm:pt modelId="{66D79ECA-EDDF-46D3-9299-1B88ED607C8C}">
      <dgm:prSet/>
      <dgm:spPr/>
      <dgm:t>
        <a:bodyPr/>
        <a:lstStyle/>
        <a:p>
          <a:r>
            <a:rPr lang="en-US"/>
            <a:t>To provide a set of regulations that were accessible to the general public and water quality professionals alike, based on the resources available at the time.</a:t>
          </a:r>
        </a:p>
      </dgm:t>
    </dgm:pt>
    <dgm:pt modelId="{0157EA0B-D873-4247-8174-DA6F320CF693}" type="parTrans" cxnId="{A4E6A935-0B9A-4D93-945E-8E86125EDB3F}">
      <dgm:prSet/>
      <dgm:spPr/>
      <dgm:t>
        <a:bodyPr/>
        <a:lstStyle/>
        <a:p>
          <a:endParaRPr lang="en-US"/>
        </a:p>
      </dgm:t>
    </dgm:pt>
    <dgm:pt modelId="{2F1CACD0-6860-4432-B8E6-85D6B0DFF609}" type="sibTrans" cxnId="{A4E6A935-0B9A-4D93-945E-8E86125EDB3F}">
      <dgm:prSet/>
      <dgm:spPr/>
      <dgm:t>
        <a:bodyPr/>
        <a:lstStyle/>
        <a:p>
          <a:endParaRPr lang="en-US"/>
        </a:p>
      </dgm:t>
    </dgm:pt>
    <dgm:pt modelId="{0A29CAA5-143F-4B83-A42F-C61802F462B7}" type="pres">
      <dgm:prSet presAssocID="{EB0C6737-2A3A-46B0-BACC-DD32E11B3006}" presName="vert0" presStyleCnt="0">
        <dgm:presLayoutVars>
          <dgm:dir/>
          <dgm:animOne val="branch"/>
          <dgm:animLvl val="lvl"/>
        </dgm:presLayoutVars>
      </dgm:prSet>
      <dgm:spPr/>
    </dgm:pt>
    <dgm:pt modelId="{94B12DC3-BF36-4FFA-854A-4AB9E19C9B4A}" type="pres">
      <dgm:prSet presAssocID="{5A61EF8B-D092-483E-9B71-B5F5D3E638EE}" presName="thickLine" presStyleLbl="alignNode1" presStyleIdx="0" presStyleCnt="2"/>
      <dgm:spPr/>
    </dgm:pt>
    <dgm:pt modelId="{885F0CF9-A468-48F6-A745-4620008B1F5B}" type="pres">
      <dgm:prSet presAssocID="{5A61EF8B-D092-483E-9B71-B5F5D3E638EE}" presName="horz1" presStyleCnt="0"/>
      <dgm:spPr/>
    </dgm:pt>
    <dgm:pt modelId="{BCB5D57A-C843-4213-AD6F-711FE6A97BAC}" type="pres">
      <dgm:prSet presAssocID="{5A61EF8B-D092-483E-9B71-B5F5D3E638EE}" presName="tx1" presStyleLbl="revTx" presStyleIdx="0" presStyleCnt="2"/>
      <dgm:spPr/>
    </dgm:pt>
    <dgm:pt modelId="{98AC79E1-ECD2-46F1-8AD5-429EC43C924C}" type="pres">
      <dgm:prSet presAssocID="{5A61EF8B-D092-483E-9B71-B5F5D3E638EE}" presName="vert1" presStyleCnt="0"/>
      <dgm:spPr/>
    </dgm:pt>
    <dgm:pt modelId="{78279FBF-424B-4CFE-AE0F-3BB68E77155D}" type="pres">
      <dgm:prSet presAssocID="{66D79ECA-EDDF-46D3-9299-1B88ED607C8C}" presName="thickLine" presStyleLbl="alignNode1" presStyleIdx="1" presStyleCnt="2"/>
      <dgm:spPr/>
    </dgm:pt>
    <dgm:pt modelId="{EAAD5217-23A6-4C55-8E37-FA873E8ED0EF}" type="pres">
      <dgm:prSet presAssocID="{66D79ECA-EDDF-46D3-9299-1B88ED607C8C}" presName="horz1" presStyleCnt="0"/>
      <dgm:spPr/>
    </dgm:pt>
    <dgm:pt modelId="{2A91B261-9ECE-466C-A7A8-4A4BA08ABC83}" type="pres">
      <dgm:prSet presAssocID="{66D79ECA-EDDF-46D3-9299-1B88ED607C8C}" presName="tx1" presStyleLbl="revTx" presStyleIdx="1" presStyleCnt="2"/>
      <dgm:spPr/>
    </dgm:pt>
    <dgm:pt modelId="{11D9DCD2-87A7-445A-9DAB-148AE4F18BB1}" type="pres">
      <dgm:prSet presAssocID="{66D79ECA-EDDF-46D3-9299-1B88ED607C8C}" presName="vert1" presStyleCnt="0"/>
      <dgm:spPr/>
    </dgm:pt>
  </dgm:ptLst>
  <dgm:cxnLst>
    <dgm:cxn modelId="{3F55361C-0007-4802-AE69-4AB20066D02F}" type="presOf" srcId="{5A61EF8B-D092-483E-9B71-B5F5D3E638EE}" destId="{BCB5D57A-C843-4213-AD6F-711FE6A97BAC}" srcOrd="0" destOrd="0" presId="urn:microsoft.com/office/officeart/2008/layout/LinedList"/>
    <dgm:cxn modelId="{A4E6A935-0B9A-4D93-945E-8E86125EDB3F}" srcId="{EB0C6737-2A3A-46B0-BACC-DD32E11B3006}" destId="{66D79ECA-EDDF-46D3-9299-1B88ED607C8C}" srcOrd="1" destOrd="0" parTransId="{0157EA0B-D873-4247-8174-DA6F320CF693}" sibTransId="{2F1CACD0-6860-4432-B8E6-85D6B0DFF609}"/>
    <dgm:cxn modelId="{FC674B54-2612-4669-9FFE-1E2DE91621C7}" type="presOf" srcId="{66D79ECA-EDDF-46D3-9299-1B88ED607C8C}" destId="{2A91B261-9ECE-466C-A7A8-4A4BA08ABC83}" srcOrd="0" destOrd="0" presId="urn:microsoft.com/office/officeart/2008/layout/LinedList"/>
    <dgm:cxn modelId="{3EA4B09A-093B-42C8-B967-E51DC3589E70}" srcId="{EB0C6737-2A3A-46B0-BACC-DD32E11B3006}" destId="{5A61EF8B-D092-483E-9B71-B5F5D3E638EE}" srcOrd="0" destOrd="0" parTransId="{12B65461-E3A7-4EFE-8742-343822C2FA39}" sibTransId="{3A6C24C7-71C6-41F0-9AEC-ACBA25B0C999}"/>
    <dgm:cxn modelId="{6268BBFA-F75D-4C29-81D6-75C195E3B92B}" type="presOf" srcId="{EB0C6737-2A3A-46B0-BACC-DD32E11B3006}" destId="{0A29CAA5-143F-4B83-A42F-C61802F462B7}" srcOrd="0" destOrd="0" presId="urn:microsoft.com/office/officeart/2008/layout/LinedList"/>
    <dgm:cxn modelId="{97AC56F9-7234-4FED-8733-9BB0A6FEB066}" type="presParOf" srcId="{0A29CAA5-143F-4B83-A42F-C61802F462B7}" destId="{94B12DC3-BF36-4FFA-854A-4AB9E19C9B4A}" srcOrd="0" destOrd="0" presId="urn:microsoft.com/office/officeart/2008/layout/LinedList"/>
    <dgm:cxn modelId="{127BD701-5533-4E5E-9606-9F83B7DFBC8F}" type="presParOf" srcId="{0A29CAA5-143F-4B83-A42F-C61802F462B7}" destId="{885F0CF9-A468-48F6-A745-4620008B1F5B}" srcOrd="1" destOrd="0" presId="urn:microsoft.com/office/officeart/2008/layout/LinedList"/>
    <dgm:cxn modelId="{F1CF572F-88A3-48CF-B260-7F61D8D4BFA1}" type="presParOf" srcId="{885F0CF9-A468-48F6-A745-4620008B1F5B}" destId="{BCB5D57A-C843-4213-AD6F-711FE6A97BAC}" srcOrd="0" destOrd="0" presId="urn:microsoft.com/office/officeart/2008/layout/LinedList"/>
    <dgm:cxn modelId="{093368DC-CB33-4996-AD28-6CBCCFA0E418}" type="presParOf" srcId="{885F0CF9-A468-48F6-A745-4620008B1F5B}" destId="{98AC79E1-ECD2-46F1-8AD5-429EC43C924C}" srcOrd="1" destOrd="0" presId="urn:microsoft.com/office/officeart/2008/layout/LinedList"/>
    <dgm:cxn modelId="{F1836CC8-13A2-42E2-AD6B-CAFA9422C6EA}" type="presParOf" srcId="{0A29CAA5-143F-4B83-A42F-C61802F462B7}" destId="{78279FBF-424B-4CFE-AE0F-3BB68E77155D}" srcOrd="2" destOrd="0" presId="urn:microsoft.com/office/officeart/2008/layout/LinedList"/>
    <dgm:cxn modelId="{30C3D47B-BA0D-4F0F-8EB0-DBD69AD73E4B}" type="presParOf" srcId="{0A29CAA5-143F-4B83-A42F-C61802F462B7}" destId="{EAAD5217-23A6-4C55-8E37-FA873E8ED0EF}" srcOrd="3" destOrd="0" presId="urn:microsoft.com/office/officeart/2008/layout/LinedList"/>
    <dgm:cxn modelId="{C93515C8-BE61-4B24-8D20-1F7580EC2A00}" type="presParOf" srcId="{EAAD5217-23A6-4C55-8E37-FA873E8ED0EF}" destId="{2A91B261-9ECE-466C-A7A8-4A4BA08ABC83}" srcOrd="0" destOrd="0" presId="urn:microsoft.com/office/officeart/2008/layout/LinedList"/>
    <dgm:cxn modelId="{4657E384-29C6-43D5-89FC-2B53244645FD}" type="presParOf" srcId="{EAAD5217-23A6-4C55-8E37-FA873E8ED0EF}" destId="{11D9DCD2-87A7-445A-9DAB-148AE4F18BB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8E54CD-8258-409A-B7FE-39F1639647A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FC402A6-8160-4CF7-B704-3BDC7C4A3AEE}">
      <dgm:prSet/>
      <dgm:spPr/>
      <dgm:t>
        <a:bodyPr/>
        <a:lstStyle/>
        <a:p>
          <a:r>
            <a:rPr lang="en-US"/>
            <a:t>The Board foresaw there would be reasons to amend Part 620, which included  </a:t>
          </a:r>
        </a:p>
      </dgm:t>
    </dgm:pt>
    <dgm:pt modelId="{0AB69B67-9E7A-4FDE-80EB-E76887DE4C51}" type="parTrans" cxnId="{6047EAAA-DFE4-44EE-AFE5-47A2E559D93D}">
      <dgm:prSet/>
      <dgm:spPr/>
      <dgm:t>
        <a:bodyPr/>
        <a:lstStyle/>
        <a:p>
          <a:endParaRPr lang="en-US"/>
        </a:p>
      </dgm:t>
    </dgm:pt>
    <dgm:pt modelId="{DBF52218-2A6C-4AB9-9442-829FD2E6D23B}" type="sibTrans" cxnId="{6047EAAA-DFE4-44EE-AFE5-47A2E559D93D}">
      <dgm:prSet/>
      <dgm:spPr/>
      <dgm:t>
        <a:bodyPr/>
        <a:lstStyle/>
        <a:p>
          <a:endParaRPr lang="en-US"/>
        </a:p>
      </dgm:t>
    </dgm:pt>
    <dgm:pt modelId="{9228065F-004A-49FE-8BBB-9B6AA6EE1D9A}">
      <dgm:prSet/>
      <dgm:spPr/>
      <dgm:t>
        <a:bodyPr/>
        <a:lstStyle/>
        <a:p>
          <a:r>
            <a:rPr lang="en-US" dirty="0"/>
            <a:t>Accounting for new scientific data</a:t>
          </a:r>
        </a:p>
      </dgm:t>
    </dgm:pt>
    <dgm:pt modelId="{C6535052-1FDB-44EB-AAAF-0FD58FFFAD47}" type="parTrans" cxnId="{C636EF50-52FF-428A-BC04-34D186BF938C}">
      <dgm:prSet/>
      <dgm:spPr/>
      <dgm:t>
        <a:bodyPr/>
        <a:lstStyle/>
        <a:p>
          <a:endParaRPr lang="en-US"/>
        </a:p>
      </dgm:t>
    </dgm:pt>
    <dgm:pt modelId="{DE824793-C92A-43B9-87AC-72C136AD7A3A}" type="sibTrans" cxnId="{C636EF50-52FF-428A-BC04-34D186BF938C}">
      <dgm:prSet/>
      <dgm:spPr/>
      <dgm:t>
        <a:bodyPr/>
        <a:lstStyle/>
        <a:p>
          <a:endParaRPr lang="en-US"/>
        </a:p>
      </dgm:t>
    </dgm:pt>
    <dgm:pt modelId="{F83F6A4B-BD4C-4A59-BC8D-89414D6DB10D}">
      <dgm:prSet/>
      <dgm:spPr/>
      <dgm:t>
        <a:bodyPr/>
        <a:lstStyle/>
        <a:p>
          <a:r>
            <a:rPr lang="en-US" dirty="0"/>
            <a:t>Updating standards based on the Federal drinking water standards (MCLs and SMCLs)</a:t>
          </a:r>
          <a:endParaRPr lang="en-US" strike="sngStrike" dirty="0"/>
        </a:p>
      </dgm:t>
    </dgm:pt>
    <dgm:pt modelId="{4E72AE0E-9684-4501-A542-21EF6EDECA09}" type="parTrans" cxnId="{02850924-3D72-45CD-B9AC-5C15263D1B9A}">
      <dgm:prSet/>
      <dgm:spPr/>
      <dgm:t>
        <a:bodyPr/>
        <a:lstStyle/>
        <a:p>
          <a:endParaRPr lang="en-US"/>
        </a:p>
      </dgm:t>
    </dgm:pt>
    <dgm:pt modelId="{BFD45811-8663-409F-8FB1-3B15E1FEE3A7}" type="sibTrans" cxnId="{02850924-3D72-45CD-B9AC-5C15263D1B9A}">
      <dgm:prSet/>
      <dgm:spPr/>
      <dgm:t>
        <a:bodyPr/>
        <a:lstStyle/>
        <a:p>
          <a:endParaRPr lang="en-US"/>
        </a:p>
      </dgm:t>
    </dgm:pt>
    <dgm:pt modelId="{B5468E9E-8990-4831-A940-3B244CD26DB9}">
      <dgm:prSet/>
      <dgm:spPr/>
      <dgm:t>
        <a:bodyPr/>
        <a:lstStyle/>
        <a:p>
          <a:r>
            <a:rPr lang="en-US"/>
            <a:t>Updating incorporations by reference (changes to the building blocks) </a:t>
          </a:r>
        </a:p>
      </dgm:t>
    </dgm:pt>
    <dgm:pt modelId="{76867837-9B6A-4FEE-BCE4-DA3DC7511EAE}" type="parTrans" cxnId="{2F35BEB5-954A-418D-8F59-5E9A3E066111}">
      <dgm:prSet/>
      <dgm:spPr/>
      <dgm:t>
        <a:bodyPr/>
        <a:lstStyle/>
        <a:p>
          <a:endParaRPr lang="en-US"/>
        </a:p>
      </dgm:t>
    </dgm:pt>
    <dgm:pt modelId="{703ACC31-6A50-4198-A554-64D9C4C40DEF}" type="sibTrans" cxnId="{2F35BEB5-954A-418D-8F59-5E9A3E066111}">
      <dgm:prSet/>
      <dgm:spPr/>
      <dgm:t>
        <a:bodyPr/>
        <a:lstStyle/>
        <a:p>
          <a:endParaRPr lang="en-US"/>
        </a:p>
      </dgm:t>
    </dgm:pt>
    <dgm:pt modelId="{F41CA1D3-045E-49A6-A96A-38BE7C8DED3C}">
      <dgm:prSet/>
      <dgm:spPr/>
      <dgm:t>
        <a:bodyPr/>
        <a:lstStyle/>
        <a:p>
          <a:r>
            <a:rPr lang="en-US"/>
            <a:t>Addressing any additional groundwater parameters that have been discovered</a:t>
          </a:r>
        </a:p>
      </dgm:t>
    </dgm:pt>
    <dgm:pt modelId="{EAC11E4C-1E03-45B9-8F49-E43974DE76B7}" type="parTrans" cxnId="{71D10095-D123-4402-A8BA-EE8CDA09AB0D}">
      <dgm:prSet/>
      <dgm:spPr/>
      <dgm:t>
        <a:bodyPr/>
        <a:lstStyle/>
        <a:p>
          <a:endParaRPr lang="en-US"/>
        </a:p>
      </dgm:t>
    </dgm:pt>
    <dgm:pt modelId="{B63886C8-E900-497F-B9FA-5CCDC13B9671}" type="sibTrans" cxnId="{71D10095-D123-4402-A8BA-EE8CDA09AB0D}">
      <dgm:prSet/>
      <dgm:spPr/>
      <dgm:t>
        <a:bodyPr/>
        <a:lstStyle/>
        <a:p>
          <a:endParaRPr lang="en-US"/>
        </a:p>
      </dgm:t>
    </dgm:pt>
    <dgm:pt modelId="{2B2273DB-6BE0-422D-AA3E-2CF52344A5F9}">
      <dgm:prSet/>
      <dgm:spPr/>
      <dgm:t>
        <a:bodyPr/>
        <a:lstStyle/>
        <a:p>
          <a:r>
            <a:rPr lang="en-US"/>
            <a:t>Multiple amendments have been made over the years</a:t>
          </a:r>
        </a:p>
      </dgm:t>
    </dgm:pt>
    <dgm:pt modelId="{C212083D-C567-4863-B3F2-5270DA63167D}" type="parTrans" cxnId="{E205CC08-0FA5-4D2A-BB44-130F15A4BD82}">
      <dgm:prSet/>
      <dgm:spPr/>
      <dgm:t>
        <a:bodyPr/>
        <a:lstStyle/>
        <a:p>
          <a:endParaRPr lang="en-US"/>
        </a:p>
      </dgm:t>
    </dgm:pt>
    <dgm:pt modelId="{2FE0A8FC-D1D3-49EB-A745-159E9F228D53}" type="sibTrans" cxnId="{E205CC08-0FA5-4D2A-BB44-130F15A4BD82}">
      <dgm:prSet/>
      <dgm:spPr/>
      <dgm:t>
        <a:bodyPr/>
        <a:lstStyle/>
        <a:p>
          <a:endParaRPr lang="en-US"/>
        </a:p>
      </dgm:t>
    </dgm:pt>
    <dgm:pt modelId="{2520FE13-F0F7-4FCD-B352-F4DC5242BD84}" type="pres">
      <dgm:prSet presAssocID="{248E54CD-8258-409A-B7FE-39F1639647AA}" presName="linear" presStyleCnt="0">
        <dgm:presLayoutVars>
          <dgm:animLvl val="lvl"/>
          <dgm:resizeHandles val="exact"/>
        </dgm:presLayoutVars>
      </dgm:prSet>
      <dgm:spPr/>
    </dgm:pt>
    <dgm:pt modelId="{6137D173-D2B5-4F0E-A051-34D8AC3F404C}" type="pres">
      <dgm:prSet presAssocID="{DFC402A6-8160-4CF7-B704-3BDC7C4A3AEE}" presName="parentText" presStyleLbl="node1" presStyleIdx="0" presStyleCnt="2">
        <dgm:presLayoutVars>
          <dgm:chMax val="0"/>
          <dgm:bulletEnabled val="1"/>
        </dgm:presLayoutVars>
      </dgm:prSet>
      <dgm:spPr/>
    </dgm:pt>
    <dgm:pt modelId="{9FAB8AF5-75C5-4333-9883-75E8C88F299C}" type="pres">
      <dgm:prSet presAssocID="{DFC402A6-8160-4CF7-B704-3BDC7C4A3AEE}" presName="childText" presStyleLbl="revTx" presStyleIdx="0" presStyleCnt="1">
        <dgm:presLayoutVars>
          <dgm:bulletEnabled val="1"/>
        </dgm:presLayoutVars>
      </dgm:prSet>
      <dgm:spPr/>
    </dgm:pt>
    <dgm:pt modelId="{33DDB9D7-940B-400B-B1DF-7EE9F327BA29}" type="pres">
      <dgm:prSet presAssocID="{2B2273DB-6BE0-422D-AA3E-2CF52344A5F9}" presName="parentText" presStyleLbl="node1" presStyleIdx="1" presStyleCnt="2">
        <dgm:presLayoutVars>
          <dgm:chMax val="0"/>
          <dgm:bulletEnabled val="1"/>
        </dgm:presLayoutVars>
      </dgm:prSet>
      <dgm:spPr/>
    </dgm:pt>
  </dgm:ptLst>
  <dgm:cxnLst>
    <dgm:cxn modelId="{E205CC08-0FA5-4D2A-BB44-130F15A4BD82}" srcId="{248E54CD-8258-409A-B7FE-39F1639647AA}" destId="{2B2273DB-6BE0-422D-AA3E-2CF52344A5F9}" srcOrd="1" destOrd="0" parTransId="{C212083D-C567-4863-B3F2-5270DA63167D}" sibTransId="{2FE0A8FC-D1D3-49EB-A745-159E9F228D53}"/>
    <dgm:cxn modelId="{BFAA311A-15A0-4025-BBE7-28C534350E20}" type="presOf" srcId="{248E54CD-8258-409A-B7FE-39F1639647AA}" destId="{2520FE13-F0F7-4FCD-B352-F4DC5242BD84}" srcOrd="0" destOrd="0" presId="urn:microsoft.com/office/officeart/2005/8/layout/vList2"/>
    <dgm:cxn modelId="{02850924-3D72-45CD-B9AC-5C15263D1B9A}" srcId="{DFC402A6-8160-4CF7-B704-3BDC7C4A3AEE}" destId="{F83F6A4B-BD4C-4A59-BC8D-89414D6DB10D}" srcOrd="1" destOrd="0" parTransId="{4E72AE0E-9684-4501-A542-21EF6EDECA09}" sibTransId="{BFD45811-8663-409F-8FB1-3B15E1FEE3A7}"/>
    <dgm:cxn modelId="{8D8F9432-915E-4637-A4B7-DF68E8DE5FFE}" type="presOf" srcId="{B5468E9E-8990-4831-A940-3B244CD26DB9}" destId="{9FAB8AF5-75C5-4333-9883-75E8C88F299C}" srcOrd="0" destOrd="2" presId="urn:microsoft.com/office/officeart/2005/8/layout/vList2"/>
    <dgm:cxn modelId="{81C08A47-1586-47CE-913A-151D41F28150}" type="presOf" srcId="{DFC402A6-8160-4CF7-B704-3BDC7C4A3AEE}" destId="{6137D173-D2B5-4F0E-A051-34D8AC3F404C}" srcOrd="0" destOrd="0" presId="urn:microsoft.com/office/officeart/2005/8/layout/vList2"/>
    <dgm:cxn modelId="{C636EF50-52FF-428A-BC04-34D186BF938C}" srcId="{DFC402A6-8160-4CF7-B704-3BDC7C4A3AEE}" destId="{9228065F-004A-49FE-8BBB-9B6AA6EE1D9A}" srcOrd="0" destOrd="0" parTransId="{C6535052-1FDB-44EB-AAAF-0FD58FFFAD47}" sibTransId="{DE824793-C92A-43B9-87AC-72C136AD7A3A}"/>
    <dgm:cxn modelId="{B1F28358-AB44-4842-AF4E-44114A448D4E}" type="presOf" srcId="{9228065F-004A-49FE-8BBB-9B6AA6EE1D9A}" destId="{9FAB8AF5-75C5-4333-9883-75E8C88F299C}" srcOrd="0" destOrd="0" presId="urn:microsoft.com/office/officeart/2005/8/layout/vList2"/>
    <dgm:cxn modelId="{59871D83-AED1-439B-BA82-F2ABEADED0C9}" type="presOf" srcId="{2B2273DB-6BE0-422D-AA3E-2CF52344A5F9}" destId="{33DDB9D7-940B-400B-B1DF-7EE9F327BA29}" srcOrd="0" destOrd="0" presId="urn:microsoft.com/office/officeart/2005/8/layout/vList2"/>
    <dgm:cxn modelId="{71D10095-D123-4402-A8BA-EE8CDA09AB0D}" srcId="{DFC402A6-8160-4CF7-B704-3BDC7C4A3AEE}" destId="{F41CA1D3-045E-49A6-A96A-38BE7C8DED3C}" srcOrd="3" destOrd="0" parTransId="{EAC11E4C-1E03-45B9-8F49-E43974DE76B7}" sibTransId="{B63886C8-E900-497F-B9FA-5CCDC13B9671}"/>
    <dgm:cxn modelId="{6047EAAA-DFE4-44EE-AFE5-47A2E559D93D}" srcId="{248E54CD-8258-409A-B7FE-39F1639647AA}" destId="{DFC402A6-8160-4CF7-B704-3BDC7C4A3AEE}" srcOrd="0" destOrd="0" parTransId="{0AB69B67-9E7A-4FDE-80EB-E76887DE4C51}" sibTransId="{DBF52218-2A6C-4AB9-9442-829FD2E6D23B}"/>
    <dgm:cxn modelId="{2F35BEB5-954A-418D-8F59-5E9A3E066111}" srcId="{DFC402A6-8160-4CF7-B704-3BDC7C4A3AEE}" destId="{B5468E9E-8990-4831-A940-3B244CD26DB9}" srcOrd="2" destOrd="0" parTransId="{76867837-9B6A-4FEE-BCE4-DA3DC7511EAE}" sibTransId="{703ACC31-6A50-4198-A554-64D9C4C40DEF}"/>
    <dgm:cxn modelId="{033D5EFC-88C7-44F1-85BC-67F8AC128E6D}" type="presOf" srcId="{F41CA1D3-045E-49A6-A96A-38BE7C8DED3C}" destId="{9FAB8AF5-75C5-4333-9883-75E8C88F299C}" srcOrd="0" destOrd="3" presId="urn:microsoft.com/office/officeart/2005/8/layout/vList2"/>
    <dgm:cxn modelId="{743953FF-3FA6-4C24-98D0-253DFAEE02F6}" type="presOf" srcId="{F83F6A4B-BD4C-4A59-BC8D-89414D6DB10D}" destId="{9FAB8AF5-75C5-4333-9883-75E8C88F299C}" srcOrd="0" destOrd="1" presId="urn:microsoft.com/office/officeart/2005/8/layout/vList2"/>
    <dgm:cxn modelId="{276CC6BD-A09D-42E9-AF6C-F1AA282B04DE}" type="presParOf" srcId="{2520FE13-F0F7-4FCD-B352-F4DC5242BD84}" destId="{6137D173-D2B5-4F0E-A051-34D8AC3F404C}" srcOrd="0" destOrd="0" presId="urn:microsoft.com/office/officeart/2005/8/layout/vList2"/>
    <dgm:cxn modelId="{94D7E980-84CE-4C7C-B473-46383E0F6B36}" type="presParOf" srcId="{2520FE13-F0F7-4FCD-B352-F4DC5242BD84}" destId="{9FAB8AF5-75C5-4333-9883-75E8C88F299C}" srcOrd="1" destOrd="0" presId="urn:microsoft.com/office/officeart/2005/8/layout/vList2"/>
    <dgm:cxn modelId="{A94ADE30-F63D-4648-A71A-0C203439BE45}" type="presParOf" srcId="{2520FE13-F0F7-4FCD-B352-F4DC5242BD84}" destId="{33DDB9D7-940B-400B-B1DF-7EE9F327BA2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816A6C-006A-4A92-91F3-AE1B6AD651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EC48-6BC5-4FCB-B1D4-4BDDC6988205}">
      <dgm:prSet/>
      <dgm:spPr/>
      <dgm:t>
        <a:bodyPr/>
        <a:lstStyle/>
        <a:p>
          <a:r>
            <a:rPr lang="en-US"/>
            <a:t>Addition of Class I and Class II groundwater standards for 16 chemicals</a:t>
          </a:r>
        </a:p>
      </dgm:t>
    </dgm:pt>
    <dgm:pt modelId="{A5BC49DB-01D3-4939-9A9A-F9180CEAC4BA}" type="parTrans" cxnId="{14545570-345A-4C3D-95D3-C24E5A99821E}">
      <dgm:prSet/>
      <dgm:spPr/>
      <dgm:t>
        <a:bodyPr/>
        <a:lstStyle/>
        <a:p>
          <a:endParaRPr lang="en-US"/>
        </a:p>
      </dgm:t>
    </dgm:pt>
    <dgm:pt modelId="{57AAB4FC-CA49-4995-9449-BD48AE8A5D56}" type="sibTrans" cxnId="{14545570-345A-4C3D-95D3-C24E5A99821E}">
      <dgm:prSet/>
      <dgm:spPr/>
      <dgm:t>
        <a:bodyPr/>
        <a:lstStyle/>
        <a:p>
          <a:endParaRPr lang="en-US"/>
        </a:p>
      </dgm:t>
    </dgm:pt>
    <dgm:pt modelId="{BF974C4B-A747-44FE-B5C1-4CC9CEE69E02}">
      <dgm:prSet/>
      <dgm:spPr/>
      <dgm:t>
        <a:bodyPr/>
        <a:lstStyle/>
        <a:p>
          <a:r>
            <a:rPr lang="en-US"/>
            <a:t>Class I Potable Groundwater</a:t>
          </a:r>
        </a:p>
      </dgm:t>
    </dgm:pt>
    <dgm:pt modelId="{BCABFF33-897A-4015-BA8F-43325423F04A}" type="parTrans" cxnId="{CA7AABB3-E1B0-4D62-A9D7-3E8E1C458C2E}">
      <dgm:prSet/>
      <dgm:spPr/>
      <dgm:t>
        <a:bodyPr/>
        <a:lstStyle/>
        <a:p>
          <a:endParaRPr lang="en-US"/>
        </a:p>
      </dgm:t>
    </dgm:pt>
    <dgm:pt modelId="{C2281DBB-536B-4184-B807-AAD0A8537D40}" type="sibTrans" cxnId="{CA7AABB3-E1B0-4D62-A9D7-3E8E1C458C2E}">
      <dgm:prSet/>
      <dgm:spPr/>
      <dgm:t>
        <a:bodyPr/>
        <a:lstStyle/>
        <a:p>
          <a:endParaRPr lang="en-US"/>
        </a:p>
      </dgm:t>
    </dgm:pt>
    <dgm:pt modelId="{44DDFDDC-AC37-47BD-A933-9D9D9E24E245}">
      <dgm:prSet/>
      <dgm:spPr/>
      <dgm:t>
        <a:bodyPr/>
        <a:lstStyle/>
        <a:p>
          <a:r>
            <a:rPr lang="en-US"/>
            <a:t>Class II General Resource Groundwater – Ag, Industrial, Rec, etc. </a:t>
          </a:r>
        </a:p>
      </dgm:t>
    </dgm:pt>
    <dgm:pt modelId="{A3EC6CFA-3CE4-43D5-8F40-73531912153A}" type="parTrans" cxnId="{000926B7-DCED-4DF5-8E28-176E1CC72194}">
      <dgm:prSet/>
      <dgm:spPr/>
      <dgm:t>
        <a:bodyPr/>
        <a:lstStyle/>
        <a:p>
          <a:endParaRPr lang="en-US"/>
        </a:p>
      </dgm:t>
    </dgm:pt>
    <dgm:pt modelId="{09A3E4D9-FEAE-4FEC-BEE0-664B2D94E4DE}" type="sibTrans" cxnId="{000926B7-DCED-4DF5-8E28-176E1CC72194}">
      <dgm:prSet/>
      <dgm:spPr/>
      <dgm:t>
        <a:bodyPr/>
        <a:lstStyle/>
        <a:p>
          <a:endParaRPr lang="en-US"/>
        </a:p>
      </dgm:t>
    </dgm:pt>
    <dgm:pt modelId="{384898A2-58DC-4AB9-8573-368575A74257}">
      <dgm:prSet/>
      <dgm:spPr/>
      <dgm:t>
        <a:bodyPr/>
        <a:lstStyle/>
        <a:p>
          <a:r>
            <a:rPr lang="en-US"/>
            <a:t>Class III Demonstrably Unique –e.g. dedicated nature preserves </a:t>
          </a:r>
        </a:p>
      </dgm:t>
    </dgm:pt>
    <dgm:pt modelId="{E8B64C64-C9F9-457B-9879-D04BCB2A8AC0}" type="parTrans" cxnId="{0CBA3B2B-6D6E-4D34-9DE8-2C703778DE38}">
      <dgm:prSet/>
      <dgm:spPr/>
      <dgm:t>
        <a:bodyPr/>
        <a:lstStyle/>
        <a:p>
          <a:endParaRPr lang="en-US"/>
        </a:p>
      </dgm:t>
    </dgm:pt>
    <dgm:pt modelId="{8D46FC40-8B57-42D1-892A-18FACF1D08FE}" type="sibTrans" cxnId="{0CBA3B2B-6D6E-4D34-9DE8-2C703778DE38}">
      <dgm:prSet/>
      <dgm:spPr/>
      <dgm:t>
        <a:bodyPr/>
        <a:lstStyle/>
        <a:p>
          <a:endParaRPr lang="en-US"/>
        </a:p>
      </dgm:t>
    </dgm:pt>
    <dgm:pt modelId="{7F9A88E7-4716-495D-85BC-6524592B0B70}">
      <dgm:prSet/>
      <dgm:spPr/>
      <dgm:t>
        <a:bodyPr/>
        <a:lstStyle/>
        <a:p>
          <a:r>
            <a:rPr lang="en-US"/>
            <a:t>Class IV Other groundwaters – e.g. mining sites</a:t>
          </a:r>
        </a:p>
      </dgm:t>
    </dgm:pt>
    <dgm:pt modelId="{DCECA9EC-A98C-4C5B-AC6E-050CD94487C8}" type="parTrans" cxnId="{F9844E58-FD2C-42BD-96FD-DBF5753453B8}">
      <dgm:prSet/>
      <dgm:spPr/>
      <dgm:t>
        <a:bodyPr/>
        <a:lstStyle/>
        <a:p>
          <a:endParaRPr lang="en-US"/>
        </a:p>
      </dgm:t>
    </dgm:pt>
    <dgm:pt modelId="{FF6FBFE3-0923-407A-BE9A-C6234C2E2BBE}" type="sibTrans" cxnId="{F9844E58-FD2C-42BD-96FD-DBF5753453B8}">
      <dgm:prSet/>
      <dgm:spPr/>
      <dgm:t>
        <a:bodyPr/>
        <a:lstStyle/>
        <a:p>
          <a:endParaRPr lang="en-US"/>
        </a:p>
      </dgm:t>
    </dgm:pt>
    <dgm:pt modelId="{2993C1F1-7FFA-46FB-A580-8B31980CD0AB}">
      <dgm:prSet/>
      <dgm:spPr/>
      <dgm:t>
        <a:bodyPr/>
        <a:lstStyle/>
        <a:p>
          <a:r>
            <a:rPr lang="en-US"/>
            <a:t>Modification of notification and response provisions</a:t>
          </a:r>
        </a:p>
      </dgm:t>
    </dgm:pt>
    <dgm:pt modelId="{285D523D-000C-4492-BEF1-5B3589C00515}" type="parTrans" cxnId="{0BA6AFB0-1705-482A-860E-ED6CCE114214}">
      <dgm:prSet/>
      <dgm:spPr/>
      <dgm:t>
        <a:bodyPr/>
        <a:lstStyle/>
        <a:p>
          <a:endParaRPr lang="en-US"/>
        </a:p>
      </dgm:t>
    </dgm:pt>
    <dgm:pt modelId="{D559DD26-2394-4819-AA96-43728D99C15C}" type="sibTrans" cxnId="{0BA6AFB0-1705-482A-860E-ED6CCE114214}">
      <dgm:prSet/>
      <dgm:spPr/>
      <dgm:t>
        <a:bodyPr/>
        <a:lstStyle/>
        <a:p>
          <a:endParaRPr lang="en-US"/>
        </a:p>
      </dgm:t>
    </dgm:pt>
    <dgm:pt modelId="{4B9CEAB6-01AC-4870-921E-5C54B9EC792D}">
      <dgm:prSet/>
      <dgm:spPr/>
      <dgm:t>
        <a:bodyPr/>
        <a:lstStyle/>
        <a:p>
          <a:r>
            <a:rPr lang="en-US" dirty="0"/>
            <a:t>Various other amendments of a conforming nature</a:t>
          </a:r>
        </a:p>
      </dgm:t>
    </dgm:pt>
    <dgm:pt modelId="{C5432B3E-0F14-408B-AF50-9D53675BEACF}" type="parTrans" cxnId="{69CC5CA1-9DA7-4E5C-895B-0494AC0FF359}">
      <dgm:prSet/>
      <dgm:spPr/>
      <dgm:t>
        <a:bodyPr/>
        <a:lstStyle/>
        <a:p>
          <a:endParaRPr lang="en-US"/>
        </a:p>
      </dgm:t>
    </dgm:pt>
    <dgm:pt modelId="{C6DA8E51-489D-498B-9141-552C10C3476C}" type="sibTrans" cxnId="{69CC5CA1-9DA7-4E5C-895B-0494AC0FF359}">
      <dgm:prSet/>
      <dgm:spPr/>
      <dgm:t>
        <a:bodyPr/>
        <a:lstStyle/>
        <a:p>
          <a:endParaRPr lang="en-US"/>
        </a:p>
      </dgm:t>
    </dgm:pt>
    <dgm:pt modelId="{30A96DC3-2487-42A6-B3FC-738C68F1B155}" type="pres">
      <dgm:prSet presAssocID="{EC816A6C-006A-4A92-91F3-AE1B6AD651A5}" presName="linear" presStyleCnt="0">
        <dgm:presLayoutVars>
          <dgm:animLvl val="lvl"/>
          <dgm:resizeHandles val="exact"/>
        </dgm:presLayoutVars>
      </dgm:prSet>
      <dgm:spPr/>
    </dgm:pt>
    <dgm:pt modelId="{91103A99-7BE5-4499-AF2D-E4CBC88D7CA4}" type="pres">
      <dgm:prSet presAssocID="{26B5EC48-6BC5-4FCB-B1D4-4BDDC6988205}" presName="parentText" presStyleLbl="node1" presStyleIdx="0" presStyleCnt="3">
        <dgm:presLayoutVars>
          <dgm:chMax val="0"/>
          <dgm:bulletEnabled val="1"/>
        </dgm:presLayoutVars>
      </dgm:prSet>
      <dgm:spPr/>
    </dgm:pt>
    <dgm:pt modelId="{4C845A57-A817-43F5-BD59-645A51A14660}" type="pres">
      <dgm:prSet presAssocID="{26B5EC48-6BC5-4FCB-B1D4-4BDDC6988205}" presName="childText" presStyleLbl="revTx" presStyleIdx="0" presStyleCnt="1">
        <dgm:presLayoutVars>
          <dgm:bulletEnabled val="1"/>
        </dgm:presLayoutVars>
      </dgm:prSet>
      <dgm:spPr/>
    </dgm:pt>
    <dgm:pt modelId="{953544B0-65B2-4711-9249-A4C942D7AC35}" type="pres">
      <dgm:prSet presAssocID="{2993C1F1-7FFA-46FB-A580-8B31980CD0AB}" presName="parentText" presStyleLbl="node1" presStyleIdx="1" presStyleCnt="3">
        <dgm:presLayoutVars>
          <dgm:chMax val="0"/>
          <dgm:bulletEnabled val="1"/>
        </dgm:presLayoutVars>
      </dgm:prSet>
      <dgm:spPr/>
    </dgm:pt>
    <dgm:pt modelId="{ED571857-EDF1-4229-A10E-AEB999D6241C}" type="pres">
      <dgm:prSet presAssocID="{D559DD26-2394-4819-AA96-43728D99C15C}" presName="spacer" presStyleCnt="0"/>
      <dgm:spPr/>
    </dgm:pt>
    <dgm:pt modelId="{918941B1-AEF1-4DD7-AF4C-A2394401B6C6}" type="pres">
      <dgm:prSet presAssocID="{4B9CEAB6-01AC-4870-921E-5C54B9EC792D}" presName="parentText" presStyleLbl="node1" presStyleIdx="2" presStyleCnt="3">
        <dgm:presLayoutVars>
          <dgm:chMax val="0"/>
          <dgm:bulletEnabled val="1"/>
        </dgm:presLayoutVars>
      </dgm:prSet>
      <dgm:spPr/>
    </dgm:pt>
  </dgm:ptLst>
  <dgm:cxnLst>
    <dgm:cxn modelId="{AAD3BF1B-5EB6-42E1-AD5E-403DF690EA27}" type="presOf" srcId="{384898A2-58DC-4AB9-8573-368575A74257}" destId="{4C845A57-A817-43F5-BD59-645A51A14660}" srcOrd="0" destOrd="2" presId="urn:microsoft.com/office/officeart/2005/8/layout/vList2"/>
    <dgm:cxn modelId="{0CBA3B2B-6D6E-4D34-9DE8-2C703778DE38}" srcId="{26B5EC48-6BC5-4FCB-B1D4-4BDDC6988205}" destId="{384898A2-58DC-4AB9-8573-368575A74257}" srcOrd="2" destOrd="0" parTransId="{E8B64C64-C9F9-457B-9879-D04BCB2A8AC0}" sibTransId="{8D46FC40-8B57-42D1-892A-18FACF1D08FE}"/>
    <dgm:cxn modelId="{C5AD1846-D3A8-4DD9-B28F-ABF6A7E060C6}" type="presOf" srcId="{26B5EC48-6BC5-4FCB-B1D4-4BDDC6988205}" destId="{91103A99-7BE5-4499-AF2D-E4CBC88D7CA4}" srcOrd="0" destOrd="0" presId="urn:microsoft.com/office/officeart/2005/8/layout/vList2"/>
    <dgm:cxn modelId="{14545570-345A-4C3D-95D3-C24E5A99821E}" srcId="{EC816A6C-006A-4A92-91F3-AE1B6AD651A5}" destId="{26B5EC48-6BC5-4FCB-B1D4-4BDDC6988205}" srcOrd="0" destOrd="0" parTransId="{A5BC49DB-01D3-4939-9A9A-F9180CEAC4BA}" sibTransId="{57AAB4FC-CA49-4995-9449-BD48AE8A5D56}"/>
    <dgm:cxn modelId="{0EEF4F57-0878-4A51-9427-A8CAC74A4318}" type="presOf" srcId="{EC816A6C-006A-4A92-91F3-AE1B6AD651A5}" destId="{30A96DC3-2487-42A6-B3FC-738C68F1B155}" srcOrd="0" destOrd="0" presId="urn:microsoft.com/office/officeart/2005/8/layout/vList2"/>
    <dgm:cxn modelId="{F9844E58-FD2C-42BD-96FD-DBF5753453B8}" srcId="{26B5EC48-6BC5-4FCB-B1D4-4BDDC6988205}" destId="{7F9A88E7-4716-495D-85BC-6524592B0B70}" srcOrd="3" destOrd="0" parTransId="{DCECA9EC-A98C-4C5B-AC6E-050CD94487C8}" sibTransId="{FF6FBFE3-0923-407A-BE9A-C6234C2E2BBE}"/>
    <dgm:cxn modelId="{79FEB27F-9335-4E52-80E2-026BAD86AA75}" type="presOf" srcId="{BF974C4B-A747-44FE-B5C1-4CC9CEE69E02}" destId="{4C845A57-A817-43F5-BD59-645A51A14660}" srcOrd="0" destOrd="0" presId="urn:microsoft.com/office/officeart/2005/8/layout/vList2"/>
    <dgm:cxn modelId="{69CC5CA1-9DA7-4E5C-895B-0494AC0FF359}" srcId="{EC816A6C-006A-4A92-91F3-AE1B6AD651A5}" destId="{4B9CEAB6-01AC-4870-921E-5C54B9EC792D}" srcOrd="2" destOrd="0" parTransId="{C5432B3E-0F14-408B-AF50-9D53675BEACF}" sibTransId="{C6DA8E51-489D-498B-9141-552C10C3476C}"/>
    <dgm:cxn modelId="{8549ABAC-0E46-4E03-8B45-318D8577864B}" type="presOf" srcId="{4B9CEAB6-01AC-4870-921E-5C54B9EC792D}" destId="{918941B1-AEF1-4DD7-AF4C-A2394401B6C6}" srcOrd="0" destOrd="0" presId="urn:microsoft.com/office/officeart/2005/8/layout/vList2"/>
    <dgm:cxn modelId="{0BA6AFB0-1705-482A-860E-ED6CCE114214}" srcId="{EC816A6C-006A-4A92-91F3-AE1B6AD651A5}" destId="{2993C1F1-7FFA-46FB-A580-8B31980CD0AB}" srcOrd="1" destOrd="0" parTransId="{285D523D-000C-4492-BEF1-5B3589C00515}" sibTransId="{D559DD26-2394-4819-AA96-43728D99C15C}"/>
    <dgm:cxn modelId="{CA7AABB3-E1B0-4D62-A9D7-3E8E1C458C2E}" srcId="{26B5EC48-6BC5-4FCB-B1D4-4BDDC6988205}" destId="{BF974C4B-A747-44FE-B5C1-4CC9CEE69E02}" srcOrd="0" destOrd="0" parTransId="{BCABFF33-897A-4015-BA8F-43325423F04A}" sibTransId="{C2281DBB-536B-4184-B807-AAD0A8537D40}"/>
    <dgm:cxn modelId="{000926B7-DCED-4DF5-8E28-176E1CC72194}" srcId="{26B5EC48-6BC5-4FCB-B1D4-4BDDC6988205}" destId="{44DDFDDC-AC37-47BD-A933-9D9D9E24E245}" srcOrd="1" destOrd="0" parTransId="{A3EC6CFA-3CE4-43D5-8F40-73531912153A}" sibTransId="{09A3E4D9-FEAE-4FEC-BEE0-664B2D94E4DE}"/>
    <dgm:cxn modelId="{CC0C65CC-352E-4870-B116-3BB5FE134759}" type="presOf" srcId="{2993C1F1-7FFA-46FB-A580-8B31980CD0AB}" destId="{953544B0-65B2-4711-9249-A4C942D7AC35}" srcOrd="0" destOrd="0" presId="urn:microsoft.com/office/officeart/2005/8/layout/vList2"/>
    <dgm:cxn modelId="{4F7151D5-B5D3-41EF-BF9F-3E960E07582C}" type="presOf" srcId="{7F9A88E7-4716-495D-85BC-6524592B0B70}" destId="{4C845A57-A817-43F5-BD59-645A51A14660}" srcOrd="0" destOrd="3" presId="urn:microsoft.com/office/officeart/2005/8/layout/vList2"/>
    <dgm:cxn modelId="{5A7733E6-AE71-4FF0-8111-0C289C50986A}" type="presOf" srcId="{44DDFDDC-AC37-47BD-A933-9D9D9E24E245}" destId="{4C845A57-A817-43F5-BD59-645A51A14660}" srcOrd="0" destOrd="1" presId="urn:microsoft.com/office/officeart/2005/8/layout/vList2"/>
    <dgm:cxn modelId="{D47D34F6-3678-4E77-BAD6-6E5279F9F51E}" type="presParOf" srcId="{30A96DC3-2487-42A6-B3FC-738C68F1B155}" destId="{91103A99-7BE5-4499-AF2D-E4CBC88D7CA4}" srcOrd="0" destOrd="0" presId="urn:microsoft.com/office/officeart/2005/8/layout/vList2"/>
    <dgm:cxn modelId="{7357397D-B1D9-44F4-AD05-1E6FAEC765F0}" type="presParOf" srcId="{30A96DC3-2487-42A6-B3FC-738C68F1B155}" destId="{4C845A57-A817-43F5-BD59-645A51A14660}" srcOrd="1" destOrd="0" presId="urn:microsoft.com/office/officeart/2005/8/layout/vList2"/>
    <dgm:cxn modelId="{1D44C57A-4748-4E27-9041-EB9BAB98DF99}" type="presParOf" srcId="{30A96DC3-2487-42A6-B3FC-738C68F1B155}" destId="{953544B0-65B2-4711-9249-A4C942D7AC35}" srcOrd="2" destOrd="0" presId="urn:microsoft.com/office/officeart/2005/8/layout/vList2"/>
    <dgm:cxn modelId="{F8F74BE7-A36B-475D-8308-AE7C94DD3762}" type="presParOf" srcId="{30A96DC3-2487-42A6-B3FC-738C68F1B155}" destId="{ED571857-EDF1-4229-A10E-AEB999D6241C}" srcOrd="3" destOrd="0" presId="urn:microsoft.com/office/officeart/2005/8/layout/vList2"/>
    <dgm:cxn modelId="{F3922500-7D8A-4345-956D-5282603DA729}" type="presParOf" srcId="{30A96DC3-2487-42A6-B3FC-738C68F1B155}" destId="{918941B1-AEF1-4DD7-AF4C-A2394401B6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8EF90E-B30C-4FA8-98CA-6CC0BD7D67C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2956849-15AC-4A92-9AA0-5F956C481616}">
      <dgm:prSet/>
      <dgm:spPr/>
      <dgm:t>
        <a:bodyPr/>
        <a:lstStyle/>
        <a:p>
          <a:r>
            <a:rPr lang="en-US" dirty="0"/>
            <a:t>1997 –Groundwater standards were amended to conform to the Site Remediation Program </a:t>
          </a:r>
        </a:p>
      </dgm:t>
    </dgm:pt>
    <dgm:pt modelId="{2F1E9D95-768C-41C4-A200-942E0EA2535F}" type="parTrans" cxnId="{2906BC0B-06E8-4B75-B2A3-3F8C3B43B354}">
      <dgm:prSet/>
      <dgm:spPr/>
      <dgm:t>
        <a:bodyPr/>
        <a:lstStyle/>
        <a:p>
          <a:endParaRPr lang="en-US"/>
        </a:p>
      </dgm:t>
    </dgm:pt>
    <dgm:pt modelId="{599B5A57-D10A-4EBA-BE3B-65DE460176AD}" type="sibTrans" cxnId="{2906BC0B-06E8-4B75-B2A3-3F8C3B43B354}">
      <dgm:prSet/>
      <dgm:spPr/>
      <dgm:t>
        <a:bodyPr/>
        <a:lstStyle/>
        <a:p>
          <a:endParaRPr lang="en-US"/>
        </a:p>
      </dgm:t>
    </dgm:pt>
    <dgm:pt modelId="{4EF4FF1A-8BEE-4745-BE1E-928503605696}">
      <dgm:prSet/>
      <dgm:spPr/>
      <dgm:t>
        <a:bodyPr/>
        <a:lstStyle/>
        <a:p>
          <a:r>
            <a:rPr lang="en-US"/>
            <a:t>2002 – Amendments to preventative response level, Class I and Class II groundwater quality standards for MTBE </a:t>
          </a:r>
        </a:p>
      </dgm:t>
    </dgm:pt>
    <dgm:pt modelId="{CC98F551-4E2D-4F74-91FD-50DF4DAFA106}" type="parTrans" cxnId="{B38486BA-83FA-4D0E-BE6F-651BE8EB1954}">
      <dgm:prSet/>
      <dgm:spPr/>
      <dgm:t>
        <a:bodyPr/>
        <a:lstStyle/>
        <a:p>
          <a:endParaRPr lang="en-US"/>
        </a:p>
      </dgm:t>
    </dgm:pt>
    <dgm:pt modelId="{ED227D36-0812-4C3B-B2EC-F8ABF9406820}" type="sibTrans" cxnId="{B38486BA-83FA-4D0E-BE6F-651BE8EB1954}">
      <dgm:prSet/>
      <dgm:spPr/>
      <dgm:t>
        <a:bodyPr/>
        <a:lstStyle/>
        <a:p>
          <a:endParaRPr lang="en-US"/>
        </a:p>
      </dgm:t>
    </dgm:pt>
    <dgm:pt modelId="{B8401CE6-C331-475F-922F-45D371EA2022}">
      <dgm:prSet/>
      <dgm:spPr/>
      <dgm:t>
        <a:bodyPr/>
        <a:lstStyle/>
        <a:p>
          <a:r>
            <a:rPr lang="en-US"/>
            <a:t>2012 –</a:t>
          </a:r>
        </a:p>
      </dgm:t>
    </dgm:pt>
    <dgm:pt modelId="{54D7478C-AFD0-4020-9FBA-7852FBA798A5}" type="parTrans" cxnId="{8A4D7BAC-6AE2-4654-A339-DBDE0B8906AC}">
      <dgm:prSet/>
      <dgm:spPr/>
      <dgm:t>
        <a:bodyPr/>
        <a:lstStyle/>
        <a:p>
          <a:endParaRPr lang="en-US"/>
        </a:p>
      </dgm:t>
    </dgm:pt>
    <dgm:pt modelId="{522E24D4-14EA-46E5-9A23-BB3CE7AE7C0F}" type="sibTrans" cxnId="{8A4D7BAC-6AE2-4654-A339-DBDE0B8906AC}">
      <dgm:prSet/>
      <dgm:spPr/>
      <dgm:t>
        <a:bodyPr/>
        <a:lstStyle/>
        <a:p>
          <a:endParaRPr lang="en-US"/>
        </a:p>
      </dgm:t>
    </dgm:pt>
    <dgm:pt modelId="{D286CFBB-CD3C-45FB-BB46-B02FE761731F}">
      <dgm:prSet/>
      <dgm:spPr/>
      <dgm:t>
        <a:bodyPr/>
        <a:lstStyle/>
        <a:p>
          <a:r>
            <a:rPr lang="en-US" dirty="0"/>
            <a:t>Amended to address chemical constituents with toxicity values or that had remediation objectives under  the Tiered Approach to Corrective Action Objectives (TACO); </a:t>
          </a:r>
        </a:p>
      </dgm:t>
    </dgm:pt>
    <dgm:pt modelId="{9D48FDE0-42C8-4719-AF71-F9706F70D2FD}" type="parTrans" cxnId="{83C11A9B-3013-4F5D-A5B0-47BDEE86A7CC}">
      <dgm:prSet/>
      <dgm:spPr/>
      <dgm:t>
        <a:bodyPr/>
        <a:lstStyle/>
        <a:p>
          <a:endParaRPr lang="en-US"/>
        </a:p>
      </dgm:t>
    </dgm:pt>
    <dgm:pt modelId="{90D49929-5DB3-4D7C-BA5F-9332E98246A8}" type="sibTrans" cxnId="{83C11A9B-3013-4F5D-A5B0-47BDEE86A7CC}">
      <dgm:prSet/>
      <dgm:spPr/>
      <dgm:t>
        <a:bodyPr/>
        <a:lstStyle/>
        <a:p>
          <a:endParaRPr lang="en-US"/>
        </a:p>
      </dgm:t>
    </dgm:pt>
    <dgm:pt modelId="{8C98C51F-EAF4-4FA9-8073-E522699D7E25}">
      <dgm:prSet/>
      <dgm:spPr/>
      <dgm:t>
        <a:bodyPr/>
        <a:lstStyle/>
        <a:p>
          <a:r>
            <a:rPr lang="en-US"/>
            <a:t>39 new chemical constituents added </a:t>
          </a:r>
        </a:p>
      </dgm:t>
    </dgm:pt>
    <dgm:pt modelId="{FBED5AB4-E7D9-4FA2-9E33-C0E681C3665D}" type="parTrans" cxnId="{948E9F62-85AE-45C3-AC69-FF01335F30ED}">
      <dgm:prSet/>
      <dgm:spPr/>
      <dgm:t>
        <a:bodyPr/>
        <a:lstStyle/>
        <a:p>
          <a:endParaRPr lang="en-US"/>
        </a:p>
      </dgm:t>
    </dgm:pt>
    <dgm:pt modelId="{B9D8CBF5-09F0-4C65-9E2D-EF6E0E37EA9A}" type="sibTrans" cxnId="{948E9F62-85AE-45C3-AC69-FF01335F30ED}">
      <dgm:prSet/>
      <dgm:spPr/>
      <dgm:t>
        <a:bodyPr/>
        <a:lstStyle/>
        <a:p>
          <a:endParaRPr lang="en-US"/>
        </a:p>
      </dgm:t>
    </dgm:pt>
    <dgm:pt modelId="{62182CB0-1A1A-457D-A31D-EC0F55515EB2}">
      <dgm:prSet/>
      <dgm:spPr/>
      <dgm:t>
        <a:bodyPr/>
        <a:lstStyle/>
        <a:p>
          <a:r>
            <a:rPr lang="en-US"/>
            <a:t>Revisions to Class I groundwater quality standards </a:t>
          </a:r>
        </a:p>
      </dgm:t>
    </dgm:pt>
    <dgm:pt modelId="{C93F59C4-A7CE-4C56-9D5F-23B9C1D48948}" type="parTrans" cxnId="{DB676893-AC4E-4CA7-8422-5AF222229920}">
      <dgm:prSet/>
      <dgm:spPr/>
      <dgm:t>
        <a:bodyPr/>
        <a:lstStyle/>
        <a:p>
          <a:endParaRPr lang="en-US"/>
        </a:p>
      </dgm:t>
    </dgm:pt>
    <dgm:pt modelId="{6D7C187A-4F23-4520-84A1-6D34ABB67078}" type="sibTrans" cxnId="{DB676893-AC4E-4CA7-8422-5AF222229920}">
      <dgm:prSet/>
      <dgm:spPr/>
      <dgm:t>
        <a:bodyPr/>
        <a:lstStyle/>
        <a:p>
          <a:endParaRPr lang="en-US"/>
        </a:p>
      </dgm:t>
    </dgm:pt>
    <dgm:pt modelId="{BA0B0173-6BE1-455C-A681-48832B42FE9B}" type="pres">
      <dgm:prSet presAssocID="{198EF90E-B30C-4FA8-98CA-6CC0BD7D67C5}" presName="linear" presStyleCnt="0">
        <dgm:presLayoutVars>
          <dgm:animLvl val="lvl"/>
          <dgm:resizeHandles val="exact"/>
        </dgm:presLayoutVars>
      </dgm:prSet>
      <dgm:spPr/>
    </dgm:pt>
    <dgm:pt modelId="{067F63C4-2BD7-48F2-BBFB-9D3423C593AF}" type="pres">
      <dgm:prSet presAssocID="{D2956849-15AC-4A92-9AA0-5F956C481616}" presName="parentText" presStyleLbl="node1" presStyleIdx="0" presStyleCnt="3">
        <dgm:presLayoutVars>
          <dgm:chMax val="0"/>
          <dgm:bulletEnabled val="1"/>
        </dgm:presLayoutVars>
      </dgm:prSet>
      <dgm:spPr/>
    </dgm:pt>
    <dgm:pt modelId="{C71AC1C3-72E2-48E9-B103-8FF7A45BDB76}" type="pres">
      <dgm:prSet presAssocID="{599B5A57-D10A-4EBA-BE3B-65DE460176AD}" presName="spacer" presStyleCnt="0"/>
      <dgm:spPr/>
    </dgm:pt>
    <dgm:pt modelId="{D3C55FA7-4147-4108-B649-C0755CDDED38}" type="pres">
      <dgm:prSet presAssocID="{4EF4FF1A-8BEE-4745-BE1E-928503605696}" presName="parentText" presStyleLbl="node1" presStyleIdx="1" presStyleCnt="3">
        <dgm:presLayoutVars>
          <dgm:chMax val="0"/>
          <dgm:bulletEnabled val="1"/>
        </dgm:presLayoutVars>
      </dgm:prSet>
      <dgm:spPr/>
    </dgm:pt>
    <dgm:pt modelId="{533866C2-DCC0-4D9A-A5BC-F853ADF9A47A}" type="pres">
      <dgm:prSet presAssocID="{ED227D36-0812-4C3B-B2EC-F8ABF9406820}" presName="spacer" presStyleCnt="0"/>
      <dgm:spPr/>
    </dgm:pt>
    <dgm:pt modelId="{B8A42061-7E99-4DAB-A0BC-7716612629AB}" type="pres">
      <dgm:prSet presAssocID="{B8401CE6-C331-475F-922F-45D371EA2022}" presName="parentText" presStyleLbl="node1" presStyleIdx="2" presStyleCnt="3">
        <dgm:presLayoutVars>
          <dgm:chMax val="0"/>
          <dgm:bulletEnabled val="1"/>
        </dgm:presLayoutVars>
      </dgm:prSet>
      <dgm:spPr/>
    </dgm:pt>
    <dgm:pt modelId="{6FDE6EE7-C9EF-466B-BF97-92109B78289F}" type="pres">
      <dgm:prSet presAssocID="{B8401CE6-C331-475F-922F-45D371EA2022}" presName="childText" presStyleLbl="revTx" presStyleIdx="0" presStyleCnt="1">
        <dgm:presLayoutVars>
          <dgm:bulletEnabled val="1"/>
        </dgm:presLayoutVars>
      </dgm:prSet>
      <dgm:spPr/>
    </dgm:pt>
  </dgm:ptLst>
  <dgm:cxnLst>
    <dgm:cxn modelId="{5303E605-DD61-46BA-A6FB-22AD8BDFAE6A}" type="presOf" srcId="{62182CB0-1A1A-457D-A31D-EC0F55515EB2}" destId="{6FDE6EE7-C9EF-466B-BF97-92109B78289F}" srcOrd="0" destOrd="2" presId="urn:microsoft.com/office/officeart/2005/8/layout/vList2"/>
    <dgm:cxn modelId="{2906BC0B-06E8-4B75-B2A3-3F8C3B43B354}" srcId="{198EF90E-B30C-4FA8-98CA-6CC0BD7D67C5}" destId="{D2956849-15AC-4A92-9AA0-5F956C481616}" srcOrd="0" destOrd="0" parTransId="{2F1E9D95-768C-41C4-A200-942E0EA2535F}" sibTransId="{599B5A57-D10A-4EBA-BE3B-65DE460176AD}"/>
    <dgm:cxn modelId="{A297B039-2D97-4414-8B09-B3D8BA4BCE3E}" type="presOf" srcId="{4EF4FF1A-8BEE-4745-BE1E-928503605696}" destId="{D3C55FA7-4147-4108-B649-C0755CDDED38}" srcOrd="0" destOrd="0" presId="urn:microsoft.com/office/officeart/2005/8/layout/vList2"/>
    <dgm:cxn modelId="{948E9F62-85AE-45C3-AC69-FF01335F30ED}" srcId="{B8401CE6-C331-475F-922F-45D371EA2022}" destId="{8C98C51F-EAF4-4FA9-8073-E522699D7E25}" srcOrd="1" destOrd="0" parTransId="{FBED5AB4-E7D9-4FA2-9E33-C0E681C3665D}" sibTransId="{B9D8CBF5-09F0-4C65-9E2D-EF6E0E37EA9A}"/>
    <dgm:cxn modelId="{9F9E894C-1E7E-4DC4-80D6-B505E228ED13}" type="presOf" srcId="{8C98C51F-EAF4-4FA9-8073-E522699D7E25}" destId="{6FDE6EE7-C9EF-466B-BF97-92109B78289F}" srcOrd="0" destOrd="1" presId="urn:microsoft.com/office/officeart/2005/8/layout/vList2"/>
    <dgm:cxn modelId="{D7779153-554D-4F99-A480-A9B380C51E58}" type="presOf" srcId="{D286CFBB-CD3C-45FB-BB46-B02FE761731F}" destId="{6FDE6EE7-C9EF-466B-BF97-92109B78289F}" srcOrd="0" destOrd="0" presId="urn:microsoft.com/office/officeart/2005/8/layout/vList2"/>
    <dgm:cxn modelId="{DB676893-AC4E-4CA7-8422-5AF222229920}" srcId="{B8401CE6-C331-475F-922F-45D371EA2022}" destId="{62182CB0-1A1A-457D-A31D-EC0F55515EB2}" srcOrd="2" destOrd="0" parTransId="{C93F59C4-A7CE-4C56-9D5F-23B9C1D48948}" sibTransId="{6D7C187A-4F23-4520-84A1-6D34ABB67078}"/>
    <dgm:cxn modelId="{83C11A9B-3013-4F5D-A5B0-47BDEE86A7CC}" srcId="{B8401CE6-C331-475F-922F-45D371EA2022}" destId="{D286CFBB-CD3C-45FB-BB46-B02FE761731F}" srcOrd="0" destOrd="0" parTransId="{9D48FDE0-42C8-4719-AF71-F9706F70D2FD}" sibTransId="{90D49929-5DB3-4D7C-BA5F-9332E98246A8}"/>
    <dgm:cxn modelId="{8A4D7BAC-6AE2-4654-A339-DBDE0B8906AC}" srcId="{198EF90E-B30C-4FA8-98CA-6CC0BD7D67C5}" destId="{B8401CE6-C331-475F-922F-45D371EA2022}" srcOrd="2" destOrd="0" parTransId="{54D7478C-AFD0-4020-9FBA-7852FBA798A5}" sibTransId="{522E24D4-14EA-46E5-9A23-BB3CE7AE7C0F}"/>
    <dgm:cxn modelId="{B38486BA-83FA-4D0E-BE6F-651BE8EB1954}" srcId="{198EF90E-B30C-4FA8-98CA-6CC0BD7D67C5}" destId="{4EF4FF1A-8BEE-4745-BE1E-928503605696}" srcOrd="1" destOrd="0" parTransId="{CC98F551-4E2D-4F74-91FD-50DF4DAFA106}" sibTransId="{ED227D36-0812-4C3B-B2EC-F8ABF9406820}"/>
    <dgm:cxn modelId="{B808CBC0-E229-41B1-8982-BD345976E63A}" type="presOf" srcId="{B8401CE6-C331-475F-922F-45D371EA2022}" destId="{B8A42061-7E99-4DAB-A0BC-7716612629AB}" srcOrd="0" destOrd="0" presId="urn:microsoft.com/office/officeart/2005/8/layout/vList2"/>
    <dgm:cxn modelId="{B0ADA1EA-4056-4830-A23E-8527C386D5A0}" type="presOf" srcId="{198EF90E-B30C-4FA8-98CA-6CC0BD7D67C5}" destId="{BA0B0173-6BE1-455C-A681-48832B42FE9B}" srcOrd="0" destOrd="0" presId="urn:microsoft.com/office/officeart/2005/8/layout/vList2"/>
    <dgm:cxn modelId="{4A7FD3EE-E517-412B-B140-178B05ACB01F}" type="presOf" srcId="{D2956849-15AC-4A92-9AA0-5F956C481616}" destId="{067F63C4-2BD7-48F2-BBFB-9D3423C593AF}" srcOrd="0" destOrd="0" presId="urn:microsoft.com/office/officeart/2005/8/layout/vList2"/>
    <dgm:cxn modelId="{F5E6041D-8D95-4771-8670-F8B2674BAEBC}" type="presParOf" srcId="{BA0B0173-6BE1-455C-A681-48832B42FE9B}" destId="{067F63C4-2BD7-48F2-BBFB-9D3423C593AF}" srcOrd="0" destOrd="0" presId="urn:microsoft.com/office/officeart/2005/8/layout/vList2"/>
    <dgm:cxn modelId="{12000A9C-C6DB-45EC-B4B5-88C6B840AC4F}" type="presParOf" srcId="{BA0B0173-6BE1-455C-A681-48832B42FE9B}" destId="{C71AC1C3-72E2-48E9-B103-8FF7A45BDB76}" srcOrd="1" destOrd="0" presId="urn:microsoft.com/office/officeart/2005/8/layout/vList2"/>
    <dgm:cxn modelId="{F1A5A9C6-B9B0-4D35-A4B5-0BC16C1D48B7}" type="presParOf" srcId="{BA0B0173-6BE1-455C-A681-48832B42FE9B}" destId="{D3C55FA7-4147-4108-B649-C0755CDDED38}" srcOrd="2" destOrd="0" presId="urn:microsoft.com/office/officeart/2005/8/layout/vList2"/>
    <dgm:cxn modelId="{479C6705-3834-4935-A675-568229B6DDF7}" type="presParOf" srcId="{BA0B0173-6BE1-455C-A681-48832B42FE9B}" destId="{533866C2-DCC0-4D9A-A5BC-F853ADF9A47A}" srcOrd="3" destOrd="0" presId="urn:microsoft.com/office/officeart/2005/8/layout/vList2"/>
    <dgm:cxn modelId="{B7F3CE0B-0AE4-469A-95DD-018279BBE562}" type="presParOf" srcId="{BA0B0173-6BE1-455C-A681-48832B42FE9B}" destId="{B8A42061-7E99-4DAB-A0BC-7716612629AB}" srcOrd="4" destOrd="0" presId="urn:microsoft.com/office/officeart/2005/8/layout/vList2"/>
    <dgm:cxn modelId="{016EBE82-F3F2-451A-A4FE-FADAAADC54DB}" type="presParOf" srcId="{BA0B0173-6BE1-455C-A681-48832B42FE9B}" destId="{6FDE6EE7-C9EF-466B-BF97-92109B78289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4400FD-555F-4F6A-8208-92F1CBF77DB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1E25386-85AB-4A3F-89E4-A4E64BECBBF8}">
      <dgm:prSet/>
      <dgm:spPr/>
      <dgm:t>
        <a:bodyPr/>
        <a:lstStyle/>
        <a:p>
          <a:r>
            <a:rPr lang="en-US" dirty="0"/>
            <a:t>Adding 10 new chemical constituents</a:t>
          </a:r>
        </a:p>
      </dgm:t>
    </dgm:pt>
    <dgm:pt modelId="{92FBA0D7-59C3-4B4E-B0A0-01E55A788B94}" type="parTrans" cxnId="{5B7186E3-674B-4B86-B697-CF9E08900E80}">
      <dgm:prSet/>
      <dgm:spPr/>
      <dgm:t>
        <a:bodyPr/>
        <a:lstStyle/>
        <a:p>
          <a:endParaRPr lang="en-US"/>
        </a:p>
      </dgm:t>
    </dgm:pt>
    <dgm:pt modelId="{2A8AFBFC-BC3B-4C46-9559-1DADC78AD047}" type="sibTrans" cxnId="{5B7186E3-674B-4B86-B697-CF9E08900E80}">
      <dgm:prSet/>
      <dgm:spPr/>
      <dgm:t>
        <a:bodyPr/>
        <a:lstStyle/>
        <a:p>
          <a:endParaRPr lang="en-US"/>
        </a:p>
      </dgm:t>
    </dgm:pt>
    <dgm:pt modelId="{1F7B1319-5E19-4F14-833D-F2380F580C47}">
      <dgm:prSet/>
      <dgm:spPr/>
      <dgm:t>
        <a:bodyPr/>
        <a:lstStyle/>
        <a:p>
          <a:r>
            <a:rPr lang="en-US"/>
            <a:t>Adding 3 new atrazine metabolites (herbicides) </a:t>
          </a:r>
        </a:p>
      </dgm:t>
    </dgm:pt>
    <dgm:pt modelId="{559ECF52-97F8-41AD-8C3F-704B02B40FC7}" type="parTrans" cxnId="{51C8DF61-091D-4A23-ACBC-864EBA520D48}">
      <dgm:prSet/>
      <dgm:spPr/>
      <dgm:t>
        <a:bodyPr/>
        <a:lstStyle/>
        <a:p>
          <a:endParaRPr lang="en-US"/>
        </a:p>
      </dgm:t>
    </dgm:pt>
    <dgm:pt modelId="{B06245D5-B00A-43E5-B19B-96F8C60EEFF4}" type="sibTrans" cxnId="{51C8DF61-091D-4A23-ACBC-864EBA520D48}">
      <dgm:prSet/>
      <dgm:spPr/>
      <dgm:t>
        <a:bodyPr/>
        <a:lstStyle/>
        <a:p>
          <a:endParaRPr lang="en-US"/>
        </a:p>
      </dgm:t>
    </dgm:pt>
    <dgm:pt modelId="{0F4DB439-F563-4750-848B-7489DA3EC140}">
      <dgm:prSet/>
      <dgm:spPr/>
      <dgm:t>
        <a:bodyPr/>
        <a:lstStyle/>
        <a:p>
          <a:r>
            <a:rPr lang="en-US" dirty="0"/>
            <a:t>Updating procedures for selecting toxicity values when no Maximum Contaminant Level (MCL) is available </a:t>
          </a:r>
        </a:p>
      </dgm:t>
    </dgm:pt>
    <dgm:pt modelId="{C6D38EBD-26C7-43C3-9310-21ECA67DAACC}" type="parTrans" cxnId="{259AF6BF-D077-4E0B-ABF7-47A243382C12}">
      <dgm:prSet/>
      <dgm:spPr/>
      <dgm:t>
        <a:bodyPr/>
        <a:lstStyle/>
        <a:p>
          <a:endParaRPr lang="en-US"/>
        </a:p>
      </dgm:t>
    </dgm:pt>
    <dgm:pt modelId="{FFBF6EEA-6806-4E71-9A75-8A9C80DF6C19}" type="sibTrans" cxnId="{259AF6BF-D077-4E0B-ABF7-47A243382C12}">
      <dgm:prSet/>
      <dgm:spPr/>
      <dgm:t>
        <a:bodyPr/>
        <a:lstStyle/>
        <a:p>
          <a:endParaRPr lang="en-US"/>
        </a:p>
      </dgm:t>
    </dgm:pt>
    <dgm:pt modelId="{5DFEE669-224A-4D1E-9B2E-EE92B53B1152}">
      <dgm:prSet/>
      <dgm:spPr/>
      <dgm:t>
        <a:bodyPr/>
        <a:lstStyle/>
        <a:p>
          <a:r>
            <a:rPr lang="en-US"/>
            <a:t>New site-specific groundwater standards for designated Class III Special Resource Groundwater </a:t>
          </a:r>
        </a:p>
      </dgm:t>
    </dgm:pt>
    <dgm:pt modelId="{A0533B89-D9CC-4355-BE2B-7DD01E3AD7A3}" type="parTrans" cxnId="{CF7F2A48-15A5-4A13-9EDB-A4736B401ACF}">
      <dgm:prSet/>
      <dgm:spPr/>
      <dgm:t>
        <a:bodyPr/>
        <a:lstStyle/>
        <a:p>
          <a:endParaRPr lang="en-US"/>
        </a:p>
      </dgm:t>
    </dgm:pt>
    <dgm:pt modelId="{3E154274-8EF7-4F80-BB7C-8D19317BE03A}" type="sibTrans" cxnId="{CF7F2A48-15A5-4A13-9EDB-A4736B401ACF}">
      <dgm:prSet/>
      <dgm:spPr/>
      <dgm:t>
        <a:bodyPr/>
        <a:lstStyle/>
        <a:p>
          <a:endParaRPr lang="en-US"/>
        </a:p>
      </dgm:t>
    </dgm:pt>
    <dgm:pt modelId="{919956DD-7878-4465-ADFD-10EF51882323}">
      <dgm:prSet/>
      <dgm:spPr/>
      <dgm:t>
        <a:bodyPr/>
        <a:lstStyle/>
        <a:p>
          <a:r>
            <a:rPr lang="en-US" dirty="0"/>
            <a:t>Removing permeameter to determine hydraulic conductivity</a:t>
          </a:r>
        </a:p>
      </dgm:t>
    </dgm:pt>
    <dgm:pt modelId="{7B3F1F49-C174-411C-AFA8-45B99575B119}" type="parTrans" cxnId="{8F8F9748-41F6-42AD-95A9-33E30AEC1D46}">
      <dgm:prSet/>
      <dgm:spPr/>
      <dgm:t>
        <a:bodyPr/>
        <a:lstStyle/>
        <a:p>
          <a:endParaRPr lang="en-US"/>
        </a:p>
      </dgm:t>
    </dgm:pt>
    <dgm:pt modelId="{D7B79B4E-2314-4428-8F61-08F3C6687AD4}" type="sibTrans" cxnId="{8F8F9748-41F6-42AD-95A9-33E30AEC1D46}">
      <dgm:prSet/>
      <dgm:spPr/>
      <dgm:t>
        <a:bodyPr/>
        <a:lstStyle/>
        <a:p>
          <a:endParaRPr lang="en-US"/>
        </a:p>
      </dgm:t>
    </dgm:pt>
    <dgm:pt modelId="{C348C378-758F-40F9-BFD8-29E239C054FD}">
      <dgm:prSet/>
      <dgm:spPr>
        <a:solidFill>
          <a:schemeClr val="accent1">
            <a:lumMod val="75000"/>
          </a:schemeClr>
        </a:solidFill>
      </dgm:spPr>
      <dgm:t>
        <a:bodyPr/>
        <a:lstStyle/>
        <a:p>
          <a:r>
            <a:rPr lang="en-US" dirty="0"/>
            <a:t>Revising standards for</a:t>
          </a:r>
        </a:p>
        <a:p>
          <a:r>
            <a:rPr lang="en-US" dirty="0"/>
            <a:t>39 chemical constituents   </a:t>
          </a:r>
        </a:p>
      </dgm:t>
    </dgm:pt>
    <dgm:pt modelId="{00D7EDA1-6EB9-4C7D-BF7E-FCC880C14703}" type="parTrans" cxnId="{9ACEF4C3-7DA8-407D-8107-835B9A1F90BB}">
      <dgm:prSet/>
      <dgm:spPr/>
      <dgm:t>
        <a:bodyPr/>
        <a:lstStyle/>
        <a:p>
          <a:endParaRPr lang="en-US"/>
        </a:p>
      </dgm:t>
    </dgm:pt>
    <dgm:pt modelId="{984336CB-4288-4A19-883E-41D586466D06}" type="sibTrans" cxnId="{9ACEF4C3-7DA8-407D-8107-835B9A1F90BB}">
      <dgm:prSet/>
      <dgm:spPr/>
      <dgm:t>
        <a:bodyPr/>
        <a:lstStyle/>
        <a:p>
          <a:endParaRPr lang="en-US"/>
        </a:p>
      </dgm:t>
    </dgm:pt>
    <dgm:pt modelId="{8877164F-FA9B-463F-AE45-840085710B86}" type="pres">
      <dgm:prSet presAssocID="{E14400FD-555F-4F6A-8208-92F1CBF77DB7}" presName="diagram" presStyleCnt="0">
        <dgm:presLayoutVars>
          <dgm:dir/>
          <dgm:resizeHandles val="exact"/>
        </dgm:presLayoutVars>
      </dgm:prSet>
      <dgm:spPr/>
    </dgm:pt>
    <dgm:pt modelId="{A0E4987A-7547-42E4-AB9F-14C400BA28ED}" type="pres">
      <dgm:prSet presAssocID="{31E25386-85AB-4A3F-89E4-A4E64BECBBF8}" presName="node" presStyleLbl="node1" presStyleIdx="0" presStyleCnt="6">
        <dgm:presLayoutVars>
          <dgm:bulletEnabled val="1"/>
        </dgm:presLayoutVars>
      </dgm:prSet>
      <dgm:spPr/>
    </dgm:pt>
    <dgm:pt modelId="{CC8EF481-136C-4E06-9C37-0E8145A996F4}" type="pres">
      <dgm:prSet presAssocID="{2A8AFBFC-BC3B-4C46-9559-1DADC78AD047}" presName="sibTrans" presStyleCnt="0"/>
      <dgm:spPr/>
    </dgm:pt>
    <dgm:pt modelId="{45496C83-3975-4AA0-9DAC-2771E5CC6700}" type="pres">
      <dgm:prSet presAssocID="{1F7B1319-5E19-4F14-833D-F2380F580C47}" presName="node" presStyleLbl="node1" presStyleIdx="1" presStyleCnt="6">
        <dgm:presLayoutVars>
          <dgm:bulletEnabled val="1"/>
        </dgm:presLayoutVars>
      </dgm:prSet>
      <dgm:spPr/>
    </dgm:pt>
    <dgm:pt modelId="{B62963C3-24C9-42CF-8FEB-F1566C5EBEA7}" type="pres">
      <dgm:prSet presAssocID="{B06245D5-B00A-43E5-B19B-96F8C60EEFF4}" presName="sibTrans" presStyleCnt="0"/>
      <dgm:spPr/>
    </dgm:pt>
    <dgm:pt modelId="{B766851E-CB6A-4DBA-9E89-B72B06801324}" type="pres">
      <dgm:prSet presAssocID="{0F4DB439-F563-4750-848B-7489DA3EC140}" presName="node" presStyleLbl="node1" presStyleIdx="2" presStyleCnt="6" custLinFactX="-100000" custLinFactY="10213" custLinFactNeighborX="-118391" custLinFactNeighborY="100000">
        <dgm:presLayoutVars>
          <dgm:bulletEnabled val="1"/>
        </dgm:presLayoutVars>
      </dgm:prSet>
      <dgm:spPr/>
    </dgm:pt>
    <dgm:pt modelId="{70166BFA-66EF-4095-90A9-F811D8244E5C}" type="pres">
      <dgm:prSet presAssocID="{FFBF6EEA-6806-4E71-9A75-8A9C80DF6C19}" presName="sibTrans" presStyleCnt="0"/>
      <dgm:spPr/>
    </dgm:pt>
    <dgm:pt modelId="{505612BC-E361-4F0B-9D5D-B2D9EC4E1172}" type="pres">
      <dgm:prSet presAssocID="{5DFEE669-224A-4D1E-9B2E-EE92B53B1152}" presName="node" presStyleLbl="node1" presStyleIdx="3" presStyleCnt="6" custLinFactX="9886" custLinFactNeighborX="100000" custLinFactNeighborY="-6217">
        <dgm:presLayoutVars>
          <dgm:bulletEnabled val="1"/>
        </dgm:presLayoutVars>
      </dgm:prSet>
      <dgm:spPr/>
    </dgm:pt>
    <dgm:pt modelId="{4014854F-7DDC-496E-948A-1A3DE91436C9}" type="pres">
      <dgm:prSet presAssocID="{3E154274-8EF7-4F80-BB7C-8D19317BE03A}" presName="sibTrans" presStyleCnt="0"/>
      <dgm:spPr/>
    </dgm:pt>
    <dgm:pt modelId="{109EA785-F212-4A5C-8911-468FB3838BB7}" type="pres">
      <dgm:prSet presAssocID="{919956DD-7878-4465-ADFD-10EF51882323}" presName="node" presStyleLbl="node1" presStyleIdx="4" presStyleCnt="6" custLinFactX="11569" custLinFactNeighborX="100000" custLinFactNeighborY="-4522">
        <dgm:presLayoutVars>
          <dgm:bulletEnabled val="1"/>
        </dgm:presLayoutVars>
      </dgm:prSet>
      <dgm:spPr/>
    </dgm:pt>
    <dgm:pt modelId="{7064CA1F-E9B9-4FFF-8771-259E97A056A6}" type="pres">
      <dgm:prSet presAssocID="{D7B79B4E-2314-4428-8F61-08F3C6687AD4}" presName="sibTrans" presStyleCnt="0"/>
      <dgm:spPr/>
    </dgm:pt>
    <dgm:pt modelId="{1E161069-E285-4763-93F7-FEF0BD73D134}" type="pres">
      <dgm:prSet presAssocID="{C348C378-758F-40F9-BFD8-29E239C054FD}" presName="node" presStyleLbl="node1" presStyleIdx="5" presStyleCnt="6" custLinFactY="-12595" custLinFactNeighborX="3891" custLinFactNeighborY="-100000">
        <dgm:presLayoutVars>
          <dgm:bulletEnabled val="1"/>
        </dgm:presLayoutVars>
      </dgm:prSet>
      <dgm:spPr/>
    </dgm:pt>
  </dgm:ptLst>
  <dgm:cxnLst>
    <dgm:cxn modelId="{8C57010C-436B-4FCC-A0C7-DC47A81313E4}" type="presOf" srcId="{919956DD-7878-4465-ADFD-10EF51882323}" destId="{109EA785-F212-4A5C-8911-468FB3838BB7}" srcOrd="0" destOrd="0" presId="urn:microsoft.com/office/officeart/2005/8/layout/default"/>
    <dgm:cxn modelId="{C073DA36-597F-40C1-B856-6EC3E65FB736}" type="presOf" srcId="{0F4DB439-F563-4750-848B-7489DA3EC140}" destId="{B766851E-CB6A-4DBA-9E89-B72B06801324}" srcOrd="0" destOrd="0" presId="urn:microsoft.com/office/officeart/2005/8/layout/default"/>
    <dgm:cxn modelId="{B492DD3A-0DAA-469C-9382-D568180CCC6D}" type="presOf" srcId="{31E25386-85AB-4A3F-89E4-A4E64BECBBF8}" destId="{A0E4987A-7547-42E4-AB9F-14C400BA28ED}" srcOrd="0" destOrd="0" presId="urn:microsoft.com/office/officeart/2005/8/layout/default"/>
    <dgm:cxn modelId="{51C8DF61-091D-4A23-ACBC-864EBA520D48}" srcId="{E14400FD-555F-4F6A-8208-92F1CBF77DB7}" destId="{1F7B1319-5E19-4F14-833D-F2380F580C47}" srcOrd="1" destOrd="0" parTransId="{559ECF52-97F8-41AD-8C3F-704B02B40FC7}" sibTransId="{B06245D5-B00A-43E5-B19B-96F8C60EEFF4}"/>
    <dgm:cxn modelId="{CF7F2A48-15A5-4A13-9EDB-A4736B401ACF}" srcId="{E14400FD-555F-4F6A-8208-92F1CBF77DB7}" destId="{5DFEE669-224A-4D1E-9B2E-EE92B53B1152}" srcOrd="3" destOrd="0" parTransId="{A0533B89-D9CC-4355-BE2B-7DD01E3AD7A3}" sibTransId="{3E154274-8EF7-4F80-BB7C-8D19317BE03A}"/>
    <dgm:cxn modelId="{8F8F9748-41F6-42AD-95A9-33E30AEC1D46}" srcId="{E14400FD-555F-4F6A-8208-92F1CBF77DB7}" destId="{919956DD-7878-4465-ADFD-10EF51882323}" srcOrd="4" destOrd="0" parTransId="{7B3F1F49-C174-411C-AFA8-45B99575B119}" sibTransId="{D7B79B4E-2314-4428-8F61-08F3C6687AD4}"/>
    <dgm:cxn modelId="{A69D2B75-FDF4-4C85-A280-AA38A791E2B6}" type="presOf" srcId="{E14400FD-555F-4F6A-8208-92F1CBF77DB7}" destId="{8877164F-FA9B-463F-AE45-840085710B86}" srcOrd="0" destOrd="0" presId="urn:microsoft.com/office/officeart/2005/8/layout/default"/>
    <dgm:cxn modelId="{42A56E7C-BFEC-471D-B8BF-A5BD1EE418BB}" type="presOf" srcId="{C348C378-758F-40F9-BFD8-29E239C054FD}" destId="{1E161069-E285-4763-93F7-FEF0BD73D134}" srcOrd="0" destOrd="0" presId="urn:microsoft.com/office/officeart/2005/8/layout/default"/>
    <dgm:cxn modelId="{259AF6BF-D077-4E0B-ABF7-47A243382C12}" srcId="{E14400FD-555F-4F6A-8208-92F1CBF77DB7}" destId="{0F4DB439-F563-4750-848B-7489DA3EC140}" srcOrd="2" destOrd="0" parTransId="{C6D38EBD-26C7-43C3-9310-21ECA67DAACC}" sibTransId="{FFBF6EEA-6806-4E71-9A75-8A9C80DF6C19}"/>
    <dgm:cxn modelId="{9ACEF4C3-7DA8-407D-8107-835B9A1F90BB}" srcId="{E14400FD-555F-4F6A-8208-92F1CBF77DB7}" destId="{C348C378-758F-40F9-BFD8-29E239C054FD}" srcOrd="5" destOrd="0" parTransId="{00D7EDA1-6EB9-4C7D-BF7E-FCC880C14703}" sibTransId="{984336CB-4288-4A19-883E-41D586466D06}"/>
    <dgm:cxn modelId="{30A976CD-0BC0-405D-B25A-7E7584983752}" type="presOf" srcId="{5DFEE669-224A-4D1E-9B2E-EE92B53B1152}" destId="{505612BC-E361-4F0B-9D5D-B2D9EC4E1172}" srcOrd="0" destOrd="0" presId="urn:microsoft.com/office/officeart/2005/8/layout/default"/>
    <dgm:cxn modelId="{9BE119E2-EF27-46E3-A57D-722A3806221F}" type="presOf" srcId="{1F7B1319-5E19-4F14-833D-F2380F580C47}" destId="{45496C83-3975-4AA0-9DAC-2771E5CC6700}" srcOrd="0" destOrd="0" presId="urn:microsoft.com/office/officeart/2005/8/layout/default"/>
    <dgm:cxn modelId="{5B7186E3-674B-4B86-B697-CF9E08900E80}" srcId="{E14400FD-555F-4F6A-8208-92F1CBF77DB7}" destId="{31E25386-85AB-4A3F-89E4-A4E64BECBBF8}" srcOrd="0" destOrd="0" parTransId="{92FBA0D7-59C3-4B4E-B0A0-01E55A788B94}" sibTransId="{2A8AFBFC-BC3B-4C46-9559-1DADC78AD047}"/>
    <dgm:cxn modelId="{3434F8D1-B397-47F8-B475-CBFFCFA24662}" type="presParOf" srcId="{8877164F-FA9B-463F-AE45-840085710B86}" destId="{A0E4987A-7547-42E4-AB9F-14C400BA28ED}" srcOrd="0" destOrd="0" presId="urn:microsoft.com/office/officeart/2005/8/layout/default"/>
    <dgm:cxn modelId="{8585BD96-9D5C-4526-8EB3-5C620D875163}" type="presParOf" srcId="{8877164F-FA9B-463F-AE45-840085710B86}" destId="{CC8EF481-136C-4E06-9C37-0E8145A996F4}" srcOrd="1" destOrd="0" presId="urn:microsoft.com/office/officeart/2005/8/layout/default"/>
    <dgm:cxn modelId="{020E445A-25D6-427D-BB8B-5685B5B706B6}" type="presParOf" srcId="{8877164F-FA9B-463F-AE45-840085710B86}" destId="{45496C83-3975-4AA0-9DAC-2771E5CC6700}" srcOrd="2" destOrd="0" presId="urn:microsoft.com/office/officeart/2005/8/layout/default"/>
    <dgm:cxn modelId="{0D864419-B0B1-4EC6-818C-C7CC0D9955BA}" type="presParOf" srcId="{8877164F-FA9B-463F-AE45-840085710B86}" destId="{B62963C3-24C9-42CF-8FEB-F1566C5EBEA7}" srcOrd="3" destOrd="0" presId="urn:microsoft.com/office/officeart/2005/8/layout/default"/>
    <dgm:cxn modelId="{23AD1D9D-F249-4136-A1AE-9D79E00C92D9}" type="presParOf" srcId="{8877164F-FA9B-463F-AE45-840085710B86}" destId="{B766851E-CB6A-4DBA-9E89-B72B06801324}" srcOrd="4" destOrd="0" presId="urn:microsoft.com/office/officeart/2005/8/layout/default"/>
    <dgm:cxn modelId="{01D1A4E6-9734-494D-8B90-B92871CADB46}" type="presParOf" srcId="{8877164F-FA9B-463F-AE45-840085710B86}" destId="{70166BFA-66EF-4095-90A9-F811D8244E5C}" srcOrd="5" destOrd="0" presId="urn:microsoft.com/office/officeart/2005/8/layout/default"/>
    <dgm:cxn modelId="{03B2EA82-6348-4234-BA66-63A5A20BAA54}" type="presParOf" srcId="{8877164F-FA9B-463F-AE45-840085710B86}" destId="{505612BC-E361-4F0B-9D5D-B2D9EC4E1172}" srcOrd="6" destOrd="0" presId="urn:microsoft.com/office/officeart/2005/8/layout/default"/>
    <dgm:cxn modelId="{33B481AF-4482-432A-B686-E3E8395D599F}" type="presParOf" srcId="{8877164F-FA9B-463F-AE45-840085710B86}" destId="{4014854F-7DDC-496E-948A-1A3DE91436C9}" srcOrd="7" destOrd="0" presId="urn:microsoft.com/office/officeart/2005/8/layout/default"/>
    <dgm:cxn modelId="{9D9CAD5D-7827-42AE-9839-FE765E688252}" type="presParOf" srcId="{8877164F-FA9B-463F-AE45-840085710B86}" destId="{109EA785-F212-4A5C-8911-468FB3838BB7}" srcOrd="8" destOrd="0" presId="urn:microsoft.com/office/officeart/2005/8/layout/default"/>
    <dgm:cxn modelId="{40B62B73-56C9-4BFE-86E5-96C3D0B5537C}" type="presParOf" srcId="{8877164F-FA9B-463F-AE45-840085710B86}" destId="{7064CA1F-E9B9-4FFF-8771-259E97A056A6}" srcOrd="9" destOrd="0" presId="urn:microsoft.com/office/officeart/2005/8/layout/default"/>
    <dgm:cxn modelId="{7636FF2B-E0CB-4FF0-9EBC-3E63A667528D}" type="presParOf" srcId="{8877164F-FA9B-463F-AE45-840085710B86}" destId="{1E161069-E285-4763-93F7-FEF0BD73D13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397BD6F-2AFD-4BEB-ADC5-E6AD18C560EC}"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n-US"/>
        </a:p>
      </dgm:t>
    </dgm:pt>
    <dgm:pt modelId="{D2021BC1-6011-4400-AA0C-9A6EAB5E3243}">
      <dgm:prSet/>
      <dgm:spPr/>
      <dgm:t>
        <a:bodyPr/>
        <a:lstStyle/>
        <a:p>
          <a:r>
            <a:rPr lang="en-US"/>
            <a:t>Adding new definitions,</a:t>
          </a:r>
        </a:p>
      </dgm:t>
    </dgm:pt>
    <dgm:pt modelId="{FCB52949-6C19-4E86-A5BA-DF83DD997750}" type="parTrans" cxnId="{D4D7F93C-CA2A-41BC-8AE4-142EC16B753E}">
      <dgm:prSet/>
      <dgm:spPr/>
      <dgm:t>
        <a:bodyPr/>
        <a:lstStyle/>
        <a:p>
          <a:endParaRPr lang="en-US"/>
        </a:p>
      </dgm:t>
    </dgm:pt>
    <dgm:pt modelId="{E42408AC-9260-4E58-932B-962BC64C37C3}" type="sibTrans" cxnId="{D4D7F93C-CA2A-41BC-8AE4-142EC16B753E}">
      <dgm:prSet/>
      <dgm:spPr/>
      <dgm:t>
        <a:bodyPr/>
        <a:lstStyle/>
        <a:p>
          <a:endParaRPr lang="en-US"/>
        </a:p>
      </dgm:t>
    </dgm:pt>
    <dgm:pt modelId="{37D81B37-C124-4204-BB2F-EC02C290A8EC}">
      <dgm:prSet/>
      <dgm:spPr/>
      <dgm:t>
        <a:bodyPr/>
        <a:lstStyle/>
        <a:p>
          <a:r>
            <a:rPr lang="en-US"/>
            <a:t>Chemical Abstract Service Numbers, system used to I.D. chemical constituents</a:t>
          </a:r>
        </a:p>
      </dgm:t>
    </dgm:pt>
    <dgm:pt modelId="{9E31255E-211A-4AEF-9FC0-973BBD4ABC33}" type="parTrans" cxnId="{14A7E0B2-430A-428F-9938-F339B7B3BE4B}">
      <dgm:prSet/>
      <dgm:spPr/>
      <dgm:t>
        <a:bodyPr/>
        <a:lstStyle/>
        <a:p>
          <a:endParaRPr lang="en-US"/>
        </a:p>
      </dgm:t>
    </dgm:pt>
    <dgm:pt modelId="{D0C408D7-4F58-4213-A567-9E9869B68094}" type="sibTrans" cxnId="{14A7E0B2-430A-428F-9938-F339B7B3BE4B}">
      <dgm:prSet/>
      <dgm:spPr/>
      <dgm:t>
        <a:bodyPr/>
        <a:lstStyle/>
        <a:p>
          <a:endParaRPr lang="en-US"/>
        </a:p>
      </dgm:t>
    </dgm:pt>
    <dgm:pt modelId="{2DDAB329-B562-4241-B26A-BE8A28E58BFE}">
      <dgm:prSet/>
      <dgm:spPr/>
      <dgm:t>
        <a:bodyPr/>
        <a:lstStyle/>
        <a:p>
          <a:r>
            <a:rPr lang="en-US" dirty="0"/>
            <a:t>Lower Limit of Quantitation (LLOQ) </a:t>
          </a:r>
        </a:p>
      </dgm:t>
    </dgm:pt>
    <dgm:pt modelId="{9F59B293-44C2-4421-8475-5730FE062FBC}" type="parTrans" cxnId="{3DDC08EF-FAA5-4435-977A-93628755AE8B}">
      <dgm:prSet/>
      <dgm:spPr/>
      <dgm:t>
        <a:bodyPr/>
        <a:lstStyle/>
        <a:p>
          <a:endParaRPr lang="en-US"/>
        </a:p>
      </dgm:t>
    </dgm:pt>
    <dgm:pt modelId="{A692DCFA-D900-46F2-835D-B30E4E284A46}" type="sibTrans" cxnId="{3DDC08EF-FAA5-4435-977A-93628755AE8B}">
      <dgm:prSet/>
      <dgm:spPr/>
      <dgm:t>
        <a:bodyPr/>
        <a:lstStyle/>
        <a:p>
          <a:endParaRPr lang="en-US"/>
        </a:p>
      </dgm:t>
    </dgm:pt>
    <dgm:pt modelId="{E62A5D70-5D9F-4BDA-B4D7-95F1BDE376EE}">
      <dgm:prSet/>
      <dgm:spPr/>
      <dgm:t>
        <a:bodyPr/>
        <a:lstStyle/>
        <a:p>
          <a:r>
            <a:rPr lang="en-US" dirty="0"/>
            <a:t>Lowest Concentration Minimum Reporting Level (LCMRL) </a:t>
          </a:r>
        </a:p>
      </dgm:t>
    </dgm:pt>
    <dgm:pt modelId="{9C6BAC35-3C9E-4205-AAF3-4A67BEFBDECD}" type="parTrans" cxnId="{CD20E5E4-9C92-4011-98E6-9E2EA051A90C}">
      <dgm:prSet/>
      <dgm:spPr/>
      <dgm:t>
        <a:bodyPr/>
        <a:lstStyle/>
        <a:p>
          <a:endParaRPr lang="en-US"/>
        </a:p>
      </dgm:t>
    </dgm:pt>
    <dgm:pt modelId="{3D82E260-4B1A-4DD9-904E-37D5E6E19B9E}" type="sibTrans" cxnId="{CD20E5E4-9C92-4011-98E6-9E2EA051A90C}">
      <dgm:prSet/>
      <dgm:spPr/>
      <dgm:t>
        <a:bodyPr/>
        <a:lstStyle/>
        <a:p>
          <a:endParaRPr lang="en-US"/>
        </a:p>
      </dgm:t>
    </dgm:pt>
    <dgm:pt modelId="{F9BA71EF-6FE5-4211-B052-CBB40B697357}">
      <dgm:prSet/>
      <dgm:spPr/>
      <dgm:t>
        <a:bodyPr/>
        <a:lstStyle/>
        <a:p>
          <a:r>
            <a:rPr lang="en-US"/>
            <a:t>Mutagen</a:t>
          </a:r>
        </a:p>
      </dgm:t>
    </dgm:pt>
    <dgm:pt modelId="{E5EBB23C-C93F-4C5C-AB55-3EA3A0810FBB}" type="parTrans" cxnId="{C7D4E327-9111-492F-A652-0854DF91F3F1}">
      <dgm:prSet/>
      <dgm:spPr/>
      <dgm:t>
        <a:bodyPr/>
        <a:lstStyle/>
        <a:p>
          <a:endParaRPr lang="en-US"/>
        </a:p>
      </dgm:t>
    </dgm:pt>
    <dgm:pt modelId="{98ED8130-5757-44D3-9F21-DC095AD4A0F3}" type="sibTrans" cxnId="{C7D4E327-9111-492F-A652-0854DF91F3F1}">
      <dgm:prSet/>
      <dgm:spPr/>
      <dgm:t>
        <a:bodyPr/>
        <a:lstStyle/>
        <a:p>
          <a:endParaRPr lang="en-US"/>
        </a:p>
      </dgm:t>
    </dgm:pt>
    <dgm:pt modelId="{34DD58EF-BB7E-4E7A-9AA4-C4DC771F5C98}">
      <dgm:prSet/>
      <dgm:spPr/>
      <dgm:t>
        <a:bodyPr/>
        <a:lstStyle/>
        <a:p>
          <a:r>
            <a:rPr lang="en-US" dirty="0"/>
            <a:t>Carcinogen </a:t>
          </a:r>
          <a:endParaRPr lang="en-US" strike="sngStrike" dirty="0"/>
        </a:p>
      </dgm:t>
    </dgm:pt>
    <dgm:pt modelId="{4AB0430D-E03F-47C4-85D4-056C20F5D129}" type="parTrans" cxnId="{8740AF66-147C-4D95-A56E-4AD025E9148B}">
      <dgm:prSet/>
      <dgm:spPr/>
      <dgm:t>
        <a:bodyPr/>
        <a:lstStyle/>
        <a:p>
          <a:endParaRPr lang="en-US"/>
        </a:p>
      </dgm:t>
    </dgm:pt>
    <dgm:pt modelId="{1B644F08-9094-4DCC-8378-0FF5714C11E3}" type="sibTrans" cxnId="{8740AF66-147C-4D95-A56E-4AD025E9148B}">
      <dgm:prSet/>
      <dgm:spPr/>
      <dgm:t>
        <a:bodyPr/>
        <a:lstStyle/>
        <a:p>
          <a:endParaRPr lang="en-US"/>
        </a:p>
      </dgm:t>
    </dgm:pt>
    <dgm:pt modelId="{88ADB3CA-5EA6-477D-AE7A-4B5BE18541D5}">
      <dgm:prSet/>
      <dgm:spPr/>
      <dgm:t>
        <a:bodyPr/>
        <a:lstStyle/>
        <a:p>
          <a:r>
            <a:rPr lang="en-US" dirty="0"/>
            <a:t>Detection (in relation to testing methods)</a:t>
          </a:r>
        </a:p>
      </dgm:t>
    </dgm:pt>
    <dgm:pt modelId="{B979B986-EF4C-493E-ABA4-D23B4BD62420}" type="parTrans" cxnId="{32685BCE-84B0-44C7-BCC4-5070567D9319}">
      <dgm:prSet/>
      <dgm:spPr/>
      <dgm:t>
        <a:bodyPr/>
        <a:lstStyle/>
        <a:p>
          <a:endParaRPr lang="en-US"/>
        </a:p>
      </dgm:t>
    </dgm:pt>
    <dgm:pt modelId="{AC2005DB-5E6D-400A-B353-0411ABDBCF3B}" type="sibTrans" cxnId="{32685BCE-84B0-44C7-BCC4-5070567D9319}">
      <dgm:prSet/>
      <dgm:spPr/>
      <dgm:t>
        <a:bodyPr/>
        <a:lstStyle/>
        <a:p>
          <a:endParaRPr lang="en-US"/>
        </a:p>
      </dgm:t>
    </dgm:pt>
    <dgm:pt modelId="{5437DFF2-200D-4162-B32D-A55BBF0463E5}">
      <dgm:prSet/>
      <dgm:spPr/>
      <dgm:t>
        <a:bodyPr/>
        <a:lstStyle/>
        <a:p>
          <a:r>
            <a:rPr lang="en-US"/>
            <a:t>Removal of Practical Quantitation Level (PQL); replaced by LLOQ/LCMRL</a:t>
          </a:r>
        </a:p>
      </dgm:t>
    </dgm:pt>
    <dgm:pt modelId="{519B22F4-D45E-411A-B004-7CCD44A9B241}" type="parTrans" cxnId="{69CC40DD-B7DF-4BBD-A76D-670415E14E43}">
      <dgm:prSet/>
      <dgm:spPr/>
      <dgm:t>
        <a:bodyPr/>
        <a:lstStyle/>
        <a:p>
          <a:endParaRPr lang="en-US"/>
        </a:p>
      </dgm:t>
    </dgm:pt>
    <dgm:pt modelId="{F1FADD4A-19AF-401B-8FAD-6290115FC3FE}" type="sibTrans" cxnId="{69CC40DD-B7DF-4BBD-A76D-670415E14E43}">
      <dgm:prSet/>
      <dgm:spPr/>
      <dgm:t>
        <a:bodyPr/>
        <a:lstStyle/>
        <a:p>
          <a:endParaRPr lang="en-US"/>
        </a:p>
      </dgm:t>
    </dgm:pt>
    <dgm:pt modelId="{74590EA0-03C9-40B4-8C08-C7047BB44D07}">
      <dgm:prSet/>
      <dgm:spPr/>
      <dgm:t>
        <a:bodyPr/>
        <a:lstStyle/>
        <a:p>
          <a:r>
            <a:rPr lang="en-US" dirty="0"/>
            <a:t>Human Threshold Toxicant Advisory Concentration (HTTAC) and Human </a:t>
          </a:r>
          <a:r>
            <a:rPr lang="en-US" dirty="0" err="1"/>
            <a:t>Nonthreshold</a:t>
          </a:r>
          <a:r>
            <a:rPr lang="en-US" dirty="0"/>
            <a:t> Toxicant Advisory Concentration (HNTAC) in the absence of MCLs</a:t>
          </a:r>
        </a:p>
      </dgm:t>
    </dgm:pt>
    <dgm:pt modelId="{F86FED58-E4C8-4139-88E8-F1BBBF4DD303}" type="parTrans" cxnId="{92A329DE-AC1F-4E81-BC4F-CD27C1690147}">
      <dgm:prSet/>
      <dgm:spPr/>
      <dgm:t>
        <a:bodyPr/>
        <a:lstStyle/>
        <a:p>
          <a:endParaRPr lang="en-US"/>
        </a:p>
      </dgm:t>
    </dgm:pt>
    <dgm:pt modelId="{ADF24AE6-F586-453C-9AE0-7E857C998DDC}" type="sibTrans" cxnId="{92A329DE-AC1F-4E81-BC4F-CD27C1690147}">
      <dgm:prSet/>
      <dgm:spPr/>
      <dgm:t>
        <a:bodyPr/>
        <a:lstStyle/>
        <a:p>
          <a:endParaRPr lang="en-US"/>
        </a:p>
      </dgm:t>
    </dgm:pt>
    <dgm:pt modelId="{CFB004D3-26B7-438E-AA98-ED7803130DCF}" type="pres">
      <dgm:prSet presAssocID="{5397BD6F-2AFD-4BEB-ADC5-E6AD18C560EC}" presName="linearFlow" presStyleCnt="0">
        <dgm:presLayoutVars>
          <dgm:dir/>
          <dgm:animLvl val="lvl"/>
          <dgm:resizeHandles val="exact"/>
        </dgm:presLayoutVars>
      </dgm:prSet>
      <dgm:spPr/>
    </dgm:pt>
    <dgm:pt modelId="{0210FFE3-0301-4459-9E9A-6EF1B7A4F4A6}" type="pres">
      <dgm:prSet presAssocID="{D2021BC1-6011-4400-AA0C-9A6EAB5E3243}" presName="composite" presStyleCnt="0"/>
      <dgm:spPr/>
    </dgm:pt>
    <dgm:pt modelId="{A1FF2F8F-079A-4E8C-B84C-F857CFE6AF19}" type="pres">
      <dgm:prSet presAssocID="{D2021BC1-6011-4400-AA0C-9A6EAB5E3243}" presName="parentText" presStyleLbl="alignNode1" presStyleIdx="0" presStyleCnt="1">
        <dgm:presLayoutVars>
          <dgm:chMax val="1"/>
          <dgm:bulletEnabled val="1"/>
        </dgm:presLayoutVars>
      </dgm:prSet>
      <dgm:spPr/>
    </dgm:pt>
    <dgm:pt modelId="{E1446942-8104-47F3-AA67-DF4D3B9A92B8}" type="pres">
      <dgm:prSet presAssocID="{D2021BC1-6011-4400-AA0C-9A6EAB5E3243}" presName="descendantText" presStyleLbl="alignAcc1" presStyleIdx="0" presStyleCnt="1">
        <dgm:presLayoutVars>
          <dgm:bulletEnabled val="1"/>
        </dgm:presLayoutVars>
      </dgm:prSet>
      <dgm:spPr/>
    </dgm:pt>
  </dgm:ptLst>
  <dgm:cxnLst>
    <dgm:cxn modelId="{912AF305-CD01-4AA1-84B7-E629B4090EF3}" type="presOf" srcId="{2DDAB329-B562-4241-B26A-BE8A28E58BFE}" destId="{E1446942-8104-47F3-AA67-DF4D3B9A92B8}" srcOrd="0" destOrd="1" presId="urn:microsoft.com/office/officeart/2005/8/layout/chevron2"/>
    <dgm:cxn modelId="{C7D4E327-9111-492F-A652-0854DF91F3F1}" srcId="{D2021BC1-6011-4400-AA0C-9A6EAB5E3243}" destId="{F9BA71EF-6FE5-4211-B052-CBB40B697357}" srcOrd="3" destOrd="0" parTransId="{E5EBB23C-C93F-4C5C-AB55-3EA3A0810FBB}" sibTransId="{98ED8130-5757-44D3-9F21-DC095AD4A0F3}"/>
    <dgm:cxn modelId="{9DCE562A-17D5-43B3-AC58-404F02F1B4A1}" type="presOf" srcId="{E62A5D70-5D9F-4BDA-B4D7-95F1BDE376EE}" destId="{E1446942-8104-47F3-AA67-DF4D3B9A92B8}" srcOrd="0" destOrd="2" presId="urn:microsoft.com/office/officeart/2005/8/layout/chevron2"/>
    <dgm:cxn modelId="{D4D7F93C-CA2A-41BC-8AE4-142EC16B753E}" srcId="{5397BD6F-2AFD-4BEB-ADC5-E6AD18C560EC}" destId="{D2021BC1-6011-4400-AA0C-9A6EAB5E3243}" srcOrd="0" destOrd="0" parTransId="{FCB52949-6C19-4E86-A5BA-DF83DD997750}" sibTransId="{E42408AC-9260-4E58-932B-962BC64C37C3}"/>
    <dgm:cxn modelId="{8740AF66-147C-4D95-A56E-4AD025E9148B}" srcId="{D2021BC1-6011-4400-AA0C-9A6EAB5E3243}" destId="{34DD58EF-BB7E-4E7A-9AA4-C4DC771F5C98}" srcOrd="4" destOrd="0" parTransId="{4AB0430D-E03F-47C4-85D4-056C20F5D129}" sibTransId="{1B644F08-9094-4DCC-8378-0FF5714C11E3}"/>
    <dgm:cxn modelId="{4CAEFB6F-39CE-4532-80BB-1C59F730A75A}" type="presOf" srcId="{5397BD6F-2AFD-4BEB-ADC5-E6AD18C560EC}" destId="{CFB004D3-26B7-438E-AA98-ED7803130DCF}" srcOrd="0" destOrd="0" presId="urn:microsoft.com/office/officeart/2005/8/layout/chevron2"/>
    <dgm:cxn modelId="{B72BC15A-D30A-4ADA-9197-A5F1637B23AA}" type="presOf" srcId="{74590EA0-03C9-40B4-8C08-C7047BB44D07}" destId="{E1446942-8104-47F3-AA67-DF4D3B9A92B8}" srcOrd="0" destOrd="7" presId="urn:microsoft.com/office/officeart/2005/8/layout/chevron2"/>
    <dgm:cxn modelId="{B1F31492-6902-44D3-8E90-6E8FA8984C8E}" type="presOf" srcId="{37D81B37-C124-4204-BB2F-EC02C290A8EC}" destId="{E1446942-8104-47F3-AA67-DF4D3B9A92B8}" srcOrd="0" destOrd="0" presId="urn:microsoft.com/office/officeart/2005/8/layout/chevron2"/>
    <dgm:cxn modelId="{B323169B-33E1-4D22-820B-34FA3247B3E5}" type="presOf" srcId="{34DD58EF-BB7E-4E7A-9AA4-C4DC771F5C98}" destId="{E1446942-8104-47F3-AA67-DF4D3B9A92B8}" srcOrd="0" destOrd="4" presId="urn:microsoft.com/office/officeart/2005/8/layout/chevron2"/>
    <dgm:cxn modelId="{D4C8B9A0-D639-4036-8A56-19315870296F}" type="presOf" srcId="{5437DFF2-200D-4162-B32D-A55BBF0463E5}" destId="{E1446942-8104-47F3-AA67-DF4D3B9A92B8}" srcOrd="0" destOrd="6" presId="urn:microsoft.com/office/officeart/2005/8/layout/chevron2"/>
    <dgm:cxn modelId="{14A7E0B2-430A-428F-9938-F339B7B3BE4B}" srcId="{D2021BC1-6011-4400-AA0C-9A6EAB5E3243}" destId="{37D81B37-C124-4204-BB2F-EC02C290A8EC}" srcOrd="0" destOrd="0" parTransId="{9E31255E-211A-4AEF-9FC0-973BBD4ABC33}" sibTransId="{D0C408D7-4F58-4213-A567-9E9869B68094}"/>
    <dgm:cxn modelId="{32685BCE-84B0-44C7-BCC4-5070567D9319}" srcId="{D2021BC1-6011-4400-AA0C-9A6EAB5E3243}" destId="{88ADB3CA-5EA6-477D-AE7A-4B5BE18541D5}" srcOrd="5" destOrd="0" parTransId="{B979B986-EF4C-493E-ABA4-D23B4BD62420}" sibTransId="{AC2005DB-5E6D-400A-B353-0411ABDBCF3B}"/>
    <dgm:cxn modelId="{69CC40DD-B7DF-4BBD-A76D-670415E14E43}" srcId="{D2021BC1-6011-4400-AA0C-9A6EAB5E3243}" destId="{5437DFF2-200D-4162-B32D-A55BBF0463E5}" srcOrd="6" destOrd="0" parTransId="{519B22F4-D45E-411A-B004-7CCD44A9B241}" sibTransId="{F1FADD4A-19AF-401B-8FAD-6290115FC3FE}"/>
    <dgm:cxn modelId="{2250BADD-1B23-4E2D-ABBE-0F1BB552006F}" type="presOf" srcId="{F9BA71EF-6FE5-4211-B052-CBB40B697357}" destId="{E1446942-8104-47F3-AA67-DF4D3B9A92B8}" srcOrd="0" destOrd="3" presId="urn:microsoft.com/office/officeart/2005/8/layout/chevron2"/>
    <dgm:cxn modelId="{92A329DE-AC1F-4E81-BC4F-CD27C1690147}" srcId="{D2021BC1-6011-4400-AA0C-9A6EAB5E3243}" destId="{74590EA0-03C9-40B4-8C08-C7047BB44D07}" srcOrd="7" destOrd="0" parTransId="{F86FED58-E4C8-4139-88E8-F1BBBF4DD303}" sibTransId="{ADF24AE6-F586-453C-9AE0-7E857C998DDC}"/>
    <dgm:cxn modelId="{A952E9E2-C407-4601-B9BC-95A45E463E74}" type="presOf" srcId="{D2021BC1-6011-4400-AA0C-9A6EAB5E3243}" destId="{A1FF2F8F-079A-4E8C-B84C-F857CFE6AF19}" srcOrd="0" destOrd="0" presId="urn:microsoft.com/office/officeart/2005/8/layout/chevron2"/>
    <dgm:cxn modelId="{F9F533E3-49AB-425C-85E8-362524ABE320}" type="presOf" srcId="{88ADB3CA-5EA6-477D-AE7A-4B5BE18541D5}" destId="{E1446942-8104-47F3-AA67-DF4D3B9A92B8}" srcOrd="0" destOrd="5" presId="urn:microsoft.com/office/officeart/2005/8/layout/chevron2"/>
    <dgm:cxn modelId="{CD20E5E4-9C92-4011-98E6-9E2EA051A90C}" srcId="{D2021BC1-6011-4400-AA0C-9A6EAB5E3243}" destId="{E62A5D70-5D9F-4BDA-B4D7-95F1BDE376EE}" srcOrd="2" destOrd="0" parTransId="{9C6BAC35-3C9E-4205-AAF3-4A67BEFBDECD}" sibTransId="{3D82E260-4B1A-4DD9-904E-37D5E6E19B9E}"/>
    <dgm:cxn modelId="{3DDC08EF-FAA5-4435-977A-93628755AE8B}" srcId="{D2021BC1-6011-4400-AA0C-9A6EAB5E3243}" destId="{2DDAB329-B562-4241-B26A-BE8A28E58BFE}" srcOrd="1" destOrd="0" parTransId="{9F59B293-44C2-4421-8475-5730FE062FBC}" sibTransId="{A692DCFA-D900-46F2-835D-B30E4E284A46}"/>
    <dgm:cxn modelId="{E99CB4D8-462F-42D1-8312-B80AF4BAC85D}" type="presParOf" srcId="{CFB004D3-26B7-438E-AA98-ED7803130DCF}" destId="{0210FFE3-0301-4459-9E9A-6EF1B7A4F4A6}" srcOrd="0" destOrd="0" presId="urn:microsoft.com/office/officeart/2005/8/layout/chevron2"/>
    <dgm:cxn modelId="{8656C295-328D-4A2D-918C-CBFFDE3C7CE1}" type="presParOf" srcId="{0210FFE3-0301-4459-9E9A-6EF1B7A4F4A6}" destId="{A1FF2F8F-079A-4E8C-B84C-F857CFE6AF19}" srcOrd="0" destOrd="0" presId="urn:microsoft.com/office/officeart/2005/8/layout/chevron2"/>
    <dgm:cxn modelId="{F0165D94-A265-4532-81EA-C91BDF56AB0A}" type="presParOf" srcId="{0210FFE3-0301-4459-9E9A-6EF1B7A4F4A6}" destId="{E1446942-8104-47F3-AA67-DF4D3B9A92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6373B2-9FD3-493E-8D20-8261975EB60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D91E81-3DC6-45B1-9136-145398223E2C}">
      <dgm:prSet/>
      <dgm:spPr/>
      <dgm:t>
        <a:bodyPr/>
        <a:lstStyle/>
        <a:p>
          <a:r>
            <a:rPr lang="en-US"/>
            <a:t>Adding well head protection areas to Class I groundwater quality standards</a:t>
          </a:r>
        </a:p>
      </dgm:t>
    </dgm:pt>
    <dgm:pt modelId="{8FC80C5F-BB3F-4581-8577-AAB1D8E1AB0C}" type="parTrans" cxnId="{1B3934FB-6751-4041-8DE9-F5A25B67DCCD}">
      <dgm:prSet/>
      <dgm:spPr/>
      <dgm:t>
        <a:bodyPr/>
        <a:lstStyle/>
        <a:p>
          <a:endParaRPr lang="en-US"/>
        </a:p>
      </dgm:t>
    </dgm:pt>
    <dgm:pt modelId="{5BC3F96F-DE79-4169-9E1F-AEDCAEF2A897}" type="sibTrans" cxnId="{1B3934FB-6751-4041-8DE9-F5A25B67DCCD}">
      <dgm:prSet/>
      <dgm:spPr/>
      <dgm:t>
        <a:bodyPr/>
        <a:lstStyle/>
        <a:p>
          <a:endParaRPr lang="en-US"/>
        </a:p>
      </dgm:t>
    </dgm:pt>
    <dgm:pt modelId="{2329EBF5-063B-4BBF-AAED-2BE99CF7988E}">
      <dgm:prSet/>
      <dgm:spPr/>
      <dgm:t>
        <a:bodyPr/>
        <a:lstStyle/>
        <a:p>
          <a:r>
            <a:rPr lang="en-US"/>
            <a:t>Revisions to the applicability of the  Preventative Notification and Preventative Response activities </a:t>
          </a:r>
        </a:p>
      </dgm:t>
    </dgm:pt>
    <dgm:pt modelId="{586B9A51-6EA7-43D1-8BC9-28D77BD35998}" type="parTrans" cxnId="{B21BB8C5-E3E8-4484-BFDA-5C97DF6FBF4F}">
      <dgm:prSet/>
      <dgm:spPr/>
      <dgm:t>
        <a:bodyPr/>
        <a:lstStyle/>
        <a:p>
          <a:endParaRPr lang="en-US"/>
        </a:p>
      </dgm:t>
    </dgm:pt>
    <dgm:pt modelId="{C50648C4-3702-4253-BA18-F93DFE652D32}" type="sibTrans" cxnId="{B21BB8C5-E3E8-4484-BFDA-5C97DF6FBF4F}">
      <dgm:prSet/>
      <dgm:spPr/>
      <dgm:t>
        <a:bodyPr/>
        <a:lstStyle/>
        <a:p>
          <a:endParaRPr lang="en-US"/>
        </a:p>
      </dgm:t>
    </dgm:pt>
    <dgm:pt modelId="{92718ABE-A87D-4A2A-80D0-1C6226708357}">
      <dgm:prSet/>
      <dgm:spPr/>
      <dgm:t>
        <a:bodyPr/>
        <a:lstStyle/>
        <a:p>
          <a:r>
            <a:rPr lang="en-US"/>
            <a:t>Groundwater quality standards for 6 PFAS </a:t>
          </a:r>
        </a:p>
      </dgm:t>
    </dgm:pt>
    <dgm:pt modelId="{233B1915-5D75-410A-9AFC-2E7D5967A0C4}" type="parTrans" cxnId="{D6F85788-A7C6-4FCA-9B45-8C82B2A42E1E}">
      <dgm:prSet/>
      <dgm:spPr/>
      <dgm:t>
        <a:bodyPr/>
        <a:lstStyle/>
        <a:p>
          <a:endParaRPr lang="en-US"/>
        </a:p>
      </dgm:t>
    </dgm:pt>
    <dgm:pt modelId="{34EA48C3-34F7-4AAC-BFB1-B592AACA99BE}" type="sibTrans" cxnId="{D6F85788-A7C6-4FCA-9B45-8C82B2A42E1E}">
      <dgm:prSet/>
      <dgm:spPr/>
      <dgm:t>
        <a:bodyPr/>
        <a:lstStyle/>
        <a:p>
          <a:endParaRPr lang="en-US"/>
        </a:p>
      </dgm:t>
    </dgm:pt>
    <dgm:pt modelId="{5EB8827E-B43A-4EB3-A335-976F1B614B90}">
      <dgm:prSet/>
      <dgm:spPr/>
      <dgm:t>
        <a:bodyPr/>
        <a:lstStyle/>
        <a:p>
          <a:r>
            <a:rPr lang="en-US"/>
            <a:t>Adding standard documentation to address Groundwater Management Zones applications</a:t>
          </a:r>
        </a:p>
      </dgm:t>
    </dgm:pt>
    <dgm:pt modelId="{B7A3F879-4A72-4739-8050-1BB8213C08CC}" type="parTrans" cxnId="{F7B2AD99-79FB-4489-B982-64BF5DBED344}">
      <dgm:prSet/>
      <dgm:spPr/>
      <dgm:t>
        <a:bodyPr/>
        <a:lstStyle/>
        <a:p>
          <a:endParaRPr lang="en-US"/>
        </a:p>
      </dgm:t>
    </dgm:pt>
    <dgm:pt modelId="{7270C9E1-3CBE-4136-83C8-E222A77AA314}" type="sibTrans" cxnId="{F7B2AD99-79FB-4489-B982-64BF5DBED344}">
      <dgm:prSet/>
      <dgm:spPr/>
      <dgm:t>
        <a:bodyPr/>
        <a:lstStyle/>
        <a:p>
          <a:endParaRPr lang="en-US"/>
        </a:p>
      </dgm:t>
    </dgm:pt>
    <dgm:pt modelId="{94BD79B8-180A-41B6-B94B-D6580ACCDC3A}" type="pres">
      <dgm:prSet presAssocID="{096373B2-9FD3-493E-8D20-8261975EB602}" presName="linear" presStyleCnt="0">
        <dgm:presLayoutVars>
          <dgm:animLvl val="lvl"/>
          <dgm:resizeHandles val="exact"/>
        </dgm:presLayoutVars>
      </dgm:prSet>
      <dgm:spPr/>
    </dgm:pt>
    <dgm:pt modelId="{16670F7D-02A2-4791-919C-63E3E051A1AF}" type="pres">
      <dgm:prSet presAssocID="{C8D91E81-3DC6-45B1-9136-145398223E2C}" presName="parentText" presStyleLbl="node1" presStyleIdx="0" presStyleCnt="4">
        <dgm:presLayoutVars>
          <dgm:chMax val="0"/>
          <dgm:bulletEnabled val="1"/>
        </dgm:presLayoutVars>
      </dgm:prSet>
      <dgm:spPr/>
    </dgm:pt>
    <dgm:pt modelId="{16608264-4613-46D3-9B8A-96019157EEED}" type="pres">
      <dgm:prSet presAssocID="{5BC3F96F-DE79-4169-9E1F-AEDCAEF2A897}" presName="spacer" presStyleCnt="0"/>
      <dgm:spPr/>
    </dgm:pt>
    <dgm:pt modelId="{A77B4713-C555-4FA4-ACCF-C692B706A171}" type="pres">
      <dgm:prSet presAssocID="{2329EBF5-063B-4BBF-AAED-2BE99CF7988E}" presName="parentText" presStyleLbl="node1" presStyleIdx="1" presStyleCnt="4">
        <dgm:presLayoutVars>
          <dgm:chMax val="0"/>
          <dgm:bulletEnabled val="1"/>
        </dgm:presLayoutVars>
      </dgm:prSet>
      <dgm:spPr/>
    </dgm:pt>
    <dgm:pt modelId="{61BD37E9-252D-4FB3-8805-AC35C29D438E}" type="pres">
      <dgm:prSet presAssocID="{C50648C4-3702-4253-BA18-F93DFE652D32}" presName="spacer" presStyleCnt="0"/>
      <dgm:spPr/>
    </dgm:pt>
    <dgm:pt modelId="{F389E2CC-FD31-4BCB-9E27-DD9CEBD94CCD}" type="pres">
      <dgm:prSet presAssocID="{92718ABE-A87D-4A2A-80D0-1C6226708357}" presName="parentText" presStyleLbl="node1" presStyleIdx="2" presStyleCnt="4">
        <dgm:presLayoutVars>
          <dgm:chMax val="0"/>
          <dgm:bulletEnabled val="1"/>
        </dgm:presLayoutVars>
      </dgm:prSet>
      <dgm:spPr/>
    </dgm:pt>
    <dgm:pt modelId="{E55B193B-5837-4AD6-BAFA-ED92B0BF6DAE}" type="pres">
      <dgm:prSet presAssocID="{34EA48C3-34F7-4AAC-BFB1-B592AACA99BE}" presName="spacer" presStyleCnt="0"/>
      <dgm:spPr/>
    </dgm:pt>
    <dgm:pt modelId="{10C94665-C8A3-4D21-A81E-A11A71FFF028}" type="pres">
      <dgm:prSet presAssocID="{5EB8827E-B43A-4EB3-A335-976F1B614B90}" presName="parentText" presStyleLbl="node1" presStyleIdx="3" presStyleCnt="4">
        <dgm:presLayoutVars>
          <dgm:chMax val="0"/>
          <dgm:bulletEnabled val="1"/>
        </dgm:presLayoutVars>
      </dgm:prSet>
      <dgm:spPr/>
    </dgm:pt>
  </dgm:ptLst>
  <dgm:cxnLst>
    <dgm:cxn modelId="{C95F621F-C811-4F61-98DC-52F915889294}" type="presOf" srcId="{5EB8827E-B43A-4EB3-A335-976F1B614B90}" destId="{10C94665-C8A3-4D21-A81E-A11A71FFF028}" srcOrd="0" destOrd="0" presId="urn:microsoft.com/office/officeart/2005/8/layout/vList2"/>
    <dgm:cxn modelId="{D6F85788-A7C6-4FCA-9B45-8C82B2A42E1E}" srcId="{096373B2-9FD3-493E-8D20-8261975EB602}" destId="{92718ABE-A87D-4A2A-80D0-1C6226708357}" srcOrd="2" destOrd="0" parTransId="{233B1915-5D75-410A-9AFC-2E7D5967A0C4}" sibTransId="{34EA48C3-34F7-4AAC-BFB1-B592AACA99BE}"/>
    <dgm:cxn modelId="{F7B2AD99-79FB-4489-B982-64BF5DBED344}" srcId="{096373B2-9FD3-493E-8D20-8261975EB602}" destId="{5EB8827E-B43A-4EB3-A335-976F1B614B90}" srcOrd="3" destOrd="0" parTransId="{B7A3F879-4A72-4739-8050-1BB8213C08CC}" sibTransId="{7270C9E1-3CBE-4136-83C8-E222A77AA314}"/>
    <dgm:cxn modelId="{9DD839A0-04BA-4922-9CDC-56B2C49387E7}" type="presOf" srcId="{C8D91E81-3DC6-45B1-9136-145398223E2C}" destId="{16670F7D-02A2-4791-919C-63E3E051A1AF}" srcOrd="0" destOrd="0" presId="urn:microsoft.com/office/officeart/2005/8/layout/vList2"/>
    <dgm:cxn modelId="{B21BB8C5-E3E8-4484-BFDA-5C97DF6FBF4F}" srcId="{096373B2-9FD3-493E-8D20-8261975EB602}" destId="{2329EBF5-063B-4BBF-AAED-2BE99CF7988E}" srcOrd="1" destOrd="0" parTransId="{586B9A51-6EA7-43D1-8BC9-28D77BD35998}" sibTransId="{C50648C4-3702-4253-BA18-F93DFE652D32}"/>
    <dgm:cxn modelId="{3A706BDC-5F2D-4A23-8ADB-715CBEDAE019}" type="presOf" srcId="{096373B2-9FD3-493E-8D20-8261975EB602}" destId="{94BD79B8-180A-41B6-B94B-D6580ACCDC3A}" srcOrd="0" destOrd="0" presId="urn:microsoft.com/office/officeart/2005/8/layout/vList2"/>
    <dgm:cxn modelId="{3A7CC9DC-78D6-4A08-A423-7907D4FFAD6C}" type="presOf" srcId="{2329EBF5-063B-4BBF-AAED-2BE99CF7988E}" destId="{A77B4713-C555-4FA4-ACCF-C692B706A171}" srcOrd="0" destOrd="0" presId="urn:microsoft.com/office/officeart/2005/8/layout/vList2"/>
    <dgm:cxn modelId="{A8EAFEF4-AEAF-4CEB-B0B9-589577D55811}" type="presOf" srcId="{92718ABE-A87D-4A2A-80D0-1C6226708357}" destId="{F389E2CC-FD31-4BCB-9E27-DD9CEBD94CCD}" srcOrd="0" destOrd="0" presId="urn:microsoft.com/office/officeart/2005/8/layout/vList2"/>
    <dgm:cxn modelId="{1B3934FB-6751-4041-8DE9-F5A25B67DCCD}" srcId="{096373B2-9FD3-493E-8D20-8261975EB602}" destId="{C8D91E81-3DC6-45B1-9136-145398223E2C}" srcOrd="0" destOrd="0" parTransId="{8FC80C5F-BB3F-4581-8577-AAB1D8E1AB0C}" sibTransId="{5BC3F96F-DE79-4169-9E1F-AEDCAEF2A897}"/>
    <dgm:cxn modelId="{848969AB-6F7B-42F1-ABD6-D464DABDF724}" type="presParOf" srcId="{94BD79B8-180A-41B6-B94B-D6580ACCDC3A}" destId="{16670F7D-02A2-4791-919C-63E3E051A1AF}" srcOrd="0" destOrd="0" presId="urn:microsoft.com/office/officeart/2005/8/layout/vList2"/>
    <dgm:cxn modelId="{1B6B8542-C700-4222-9E72-177B3153DE3B}" type="presParOf" srcId="{94BD79B8-180A-41B6-B94B-D6580ACCDC3A}" destId="{16608264-4613-46D3-9B8A-96019157EEED}" srcOrd="1" destOrd="0" presId="urn:microsoft.com/office/officeart/2005/8/layout/vList2"/>
    <dgm:cxn modelId="{B92267C0-3F96-4953-A5D3-114174A59EA2}" type="presParOf" srcId="{94BD79B8-180A-41B6-B94B-D6580ACCDC3A}" destId="{A77B4713-C555-4FA4-ACCF-C692B706A171}" srcOrd="2" destOrd="0" presId="urn:microsoft.com/office/officeart/2005/8/layout/vList2"/>
    <dgm:cxn modelId="{489F7EBC-EE57-41F2-B350-8AC64F211EA2}" type="presParOf" srcId="{94BD79B8-180A-41B6-B94B-D6580ACCDC3A}" destId="{61BD37E9-252D-4FB3-8805-AC35C29D438E}" srcOrd="3" destOrd="0" presId="urn:microsoft.com/office/officeart/2005/8/layout/vList2"/>
    <dgm:cxn modelId="{4B7F4C87-FCBD-4C35-A0E6-6AA9EFC729B6}" type="presParOf" srcId="{94BD79B8-180A-41B6-B94B-D6580ACCDC3A}" destId="{F389E2CC-FD31-4BCB-9E27-DD9CEBD94CCD}" srcOrd="4" destOrd="0" presId="urn:microsoft.com/office/officeart/2005/8/layout/vList2"/>
    <dgm:cxn modelId="{0FFA7347-A67B-44D1-8328-FF7334F4C7CC}" type="presParOf" srcId="{94BD79B8-180A-41B6-B94B-D6580ACCDC3A}" destId="{E55B193B-5837-4AD6-BAFA-ED92B0BF6DAE}" srcOrd="5" destOrd="0" presId="urn:microsoft.com/office/officeart/2005/8/layout/vList2"/>
    <dgm:cxn modelId="{D156677C-3450-4D02-BD78-19663B78E4FE}" type="presParOf" srcId="{94BD79B8-180A-41B6-B94B-D6580ACCDC3A}" destId="{10C94665-C8A3-4D21-A81E-A11A71FFF0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5B2BDB-C808-4767-BBAC-9557D3A045C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C177475-7B5D-4D2F-8F9A-DF64190FF4BB}">
      <dgm:prSet/>
      <dgm:spPr/>
      <dgm:t>
        <a:bodyPr/>
        <a:lstStyle/>
        <a:p>
          <a:r>
            <a:rPr lang="en-US" dirty="0"/>
            <a:t>A GMZ is a 3-D region containing groundwater that is managed to mitigate impairment caused by release of contaminants from a site. </a:t>
          </a:r>
        </a:p>
      </dgm:t>
    </dgm:pt>
    <dgm:pt modelId="{EEAD2CB3-CF0C-42F0-B775-6A52A9559F5F}" type="parTrans" cxnId="{6EBE5FFB-CD14-4E60-B2D6-E6875A589C5A}">
      <dgm:prSet/>
      <dgm:spPr/>
      <dgm:t>
        <a:bodyPr/>
        <a:lstStyle/>
        <a:p>
          <a:endParaRPr lang="en-US"/>
        </a:p>
      </dgm:t>
    </dgm:pt>
    <dgm:pt modelId="{84E32312-F554-4CAB-8AF3-160ACC6F66CE}" type="sibTrans" cxnId="{6EBE5FFB-CD14-4E60-B2D6-E6875A589C5A}">
      <dgm:prSet/>
      <dgm:spPr/>
      <dgm:t>
        <a:bodyPr/>
        <a:lstStyle/>
        <a:p>
          <a:endParaRPr lang="en-US"/>
        </a:p>
      </dgm:t>
    </dgm:pt>
    <dgm:pt modelId="{FA5F6A92-10B4-479B-9BFD-CDDF22CEC6FD}">
      <dgm:prSet/>
      <dgm:spPr/>
      <dgm:t>
        <a:bodyPr/>
        <a:lstStyle/>
        <a:p>
          <a:r>
            <a:rPr lang="en-US"/>
            <a:t>A GMZ cannot be established without approval of the Illinois EPA under 35 III. Adm. Code 620.250(b).</a:t>
          </a:r>
        </a:p>
      </dgm:t>
    </dgm:pt>
    <dgm:pt modelId="{16E5ACB0-F543-4449-BC24-63C83B176F66}" type="parTrans" cxnId="{D6847D39-01E7-4499-B1F4-9EC6085BB8E2}">
      <dgm:prSet/>
      <dgm:spPr/>
      <dgm:t>
        <a:bodyPr/>
        <a:lstStyle/>
        <a:p>
          <a:endParaRPr lang="en-US"/>
        </a:p>
      </dgm:t>
    </dgm:pt>
    <dgm:pt modelId="{1FEB3CDA-5976-402D-AA56-D36068EDC84D}" type="sibTrans" cxnId="{D6847D39-01E7-4499-B1F4-9EC6085BB8E2}">
      <dgm:prSet/>
      <dgm:spPr/>
      <dgm:t>
        <a:bodyPr/>
        <a:lstStyle/>
        <a:p>
          <a:endParaRPr lang="en-US"/>
        </a:p>
      </dgm:t>
    </dgm:pt>
    <dgm:pt modelId="{46813305-47B4-46F9-A6DB-C8A778B0D634}" type="pres">
      <dgm:prSet presAssocID="{935B2BDB-C808-4767-BBAC-9557D3A045CD}" presName="linear" presStyleCnt="0">
        <dgm:presLayoutVars>
          <dgm:animLvl val="lvl"/>
          <dgm:resizeHandles val="exact"/>
        </dgm:presLayoutVars>
      </dgm:prSet>
      <dgm:spPr/>
    </dgm:pt>
    <dgm:pt modelId="{3D1AD4F1-1C17-4F80-B1A1-C08D0BDFE9A6}" type="pres">
      <dgm:prSet presAssocID="{EC177475-7B5D-4D2F-8F9A-DF64190FF4BB}" presName="parentText" presStyleLbl="node1" presStyleIdx="0" presStyleCnt="2">
        <dgm:presLayoutVars>
          <dgm:chMax val="0"/>
          <dgm:bulletEnabled val="1"/>
        </dgm:presLayoutVars>
      </dgm:prSet>
      <dgm:spPr/>
    </dgm:pt>
    <dgm:pt modelId="{3B4AECE9-B67F-4C3A-B04B-7CA420F19EEA}" type="pres">
      <dgm:prSet presAssocID="{84E32312-F554-4CAB-8AF3-160ACC6F66CE}" presName="spacer" presStyleCnt="0"/>
      <dgm:spPr/>
    </dgm:pt>
    <dgm:pt modelId="{8D2F92C2-2380-4824-9AD4-D0946B0BF3C2}" type="pres">
      <dgm:prSet presAssocID="{FA5F6A92-10B4-479B-9BFD-CDDF22CEC6FD}" presName="parentText" presStyleLbl="node1" presStyleIdx="1" presStyleCnt="2">
        <dgm:presLayoutVars>
          <dgm:chMax val="0"/>
          <dgm:bulletEnabled val="1"/>
        </dgm:presLayoutVars>
      </dgm:prSet>
      <dgm:spPr/>
    </dgm:pt>
  </dgm:ptLst>
  <dgm:cxnLst>
    <dgm:cxn modelId="{D6847D39-01E7-4499-B1F4-9EC6085BB8E2}" srcId="{935B2BDB-C808-4767-BBAC-9557D3A045CD}" destId="{FA5F6A92-10B4-479B-9BFD-CDDF22CEC6FD}" srcOrd="1" destOrd="0" parTransId="{16E5ACB0-F543-4449-BC24-63C83B176F66}" sibTransId="{1FEB3CDA-5976-402D-AA56-D36068EDC84D}"/>
    <dgm:cxn modelId="{9EDDD781-5BE9-4721-BC41-6A8D343186F3}" type="presOf" srcId="{EC177475-7B5D-4D2F-8F9A-DF64190FF4BB}" destId="{3D1AD4F1-1C17-4F80-B1A1-C08D0BDFE9A6}" srcOrd="0" destOrd="0" presId="urn:microsoft.com/office/officeart/2005/8/layout/vList2"/>
    <dgm:cxn modelId="{C2C94391-ED25-4CE0-A9BF-56CD22D45CA0}" type="presOf" srcId="{FA5F6A92-10B4-479B-9BFD-CDDF22CEC6FD}" destId="{8D2F92C2-2380-4824-9AD4-D0946B0BF3C2}" srcOrd="0" destOrd="0" presId="urn:microsoft.com/office/officeart/2005/8/layout/vList2"/>
    <dgm:cxn modelId="{F51000B3-C84D-4F1B-8C13-398F66DB625A}" type="presOf" srcId="{935B2BDB-C808-4767-BBAC-9557D3A045CD}" destId="{46813305-47B4-46F9-A6DB-C8A778B0D634}" srcOrd="0" destOrd="0" presId="urn:microsoft.com/office/officeart/2005/8/layout/vList2"/>
    <dgm:cxn modelId="{6EBE5FFB-CD14-4E60-B2D6-E6875A589C5A}" srcId="{935B2BDB-C808-4767-BBAC-9557D3A045CD}" destId="{EC177475-7B5D-4D2F-8F9A-DF64190FF4BB}" srcOrd="0" destOrd="0" parTransId="{EEAD2CB3-CF0C-42F0-B775-6A52A9559F5F}" sibTransId="{84E32312-F554-4CAB-8AF3-160ACC6F66CE}"/>
    <dgm:cxn modelId="{30BAEEA9-E969-467E-B408-9391A317BA5B}" type="presParOf" srcId="{46813305-47B4-46F9-A6DB-C8A778B0D634}" destId="{3D1AD4F1-1C17-4F80-B1A1-C08D0BDFE9A6}" srcOrd="0" destOrd="0" presId="urn:microsoft.com/office/officeart/2005/8/layout/vList2"/>
    <dgm:cxn modelId="{530A4575-3C85-4B5D-97DF-DFC8AEE84F2C}" type="presParOf" srcId="{46813305-47B4-46F9-A6DB-C8A778B0D634}" destId="{3B4AECE9-B67F-4C3A-B04B-7CA420F19EEA}" srcOrd="1" destOrd="0" presId="urn:microsoft.com/office/officeart/2005/8/layout/vList2"/>
    <dgm:cxn modelId="{389C6D8C-017E-4DDB-A7B4-CC9EE5A392AC}" type="presParOf" srcId="{46813305-47B4-46F9-A6DB-C8A778B0D634}" destId="{8D2F92C2-2380-4824-9AD4-D0946B0BF3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B2DC0F-3C62-464A-9280-9B26892E75F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BEB52F-0BE8-434C-90D7-B2F9495F68FC}">
      <dgm:prSet/>
      <dgm:spPr/>
      <dgm:t>
        <a:bodyPr/>
        <a:lstStyle/>
        <a:p>
          <a:pPr>
            <a:lnSpc>
              <a:spcPct val="100000"/>
            </a:lnSpc>
          </a:pPr>
          <a:r>
            <a:rPr lang="en-US"/>
            <a:t>A GMZ expires when the IEPA receives documentation that confirms achievement of the applicable standards set in 35 III. Adm. Code Part 620 Subpart D</a:t>
          </a:r>
        </a:p>
      </dgm:t>
    </dgm:pt>
    <dgm:pt modelId="{7066134A-D316-4B1C-8B6E-D9E7378C2EAB}" type="parTrans" cxnId="{14FF5108-AD6A-4C1F-9906-F61E3DA9610E}">
      <dgm:prSet/>
      <dgm:spPr/>
      <dgm:t>
        <a:bodyPr/>
        <a:lstStyle/>
        <a:p>
          <a:endParaRPr lang="en-US"/>
        </a:p>
      </dgm:t>
    </dgm:pt>
    <dgm:pt modelId="{F54F2F82-94F0-488A-9A87-757D7CC8E21C}" type="sibTrans" cxnId="{14FF5108-AD6A-4C1F-9906-F61E3DA9610E}">
      <dgm:prSet/>
      <dgm:spPr/>
      <dgm:t>
        <a:bodyPr/>
        <a:lstStyle/>
        <a:p>
          <a:endParaRPr lang="en-US"/>
        </a:p>
      </dgm:t>
    </dgm:pt>
    <dgm:pt modelId="{24F7FAA2-B21C-4EED-930C-C6758E42D60B}">
      <dgm:prSet/>
      <dgm:spPr/>
      <dgm:t>
        <a:bodyPr/>
        <a:lstStyle/>
        <a:p>
          <a:pPr>
            <a:lnSpc>
              <a:spcPct val="100000"/>
            </a:lnSpc>
          </a:pPr>
          <a:r>
            <a:rPr lang="en-US"/>
            <a:t>The IEPA reviews the ongoing adequacy of controls and continued management of the GMZ at least every five years</a:t>
          </a:r>
        </a:p>
      </dgm:t>
    </dgm:pt>
    <dgm:pt modelId="{63E438E0-B824-44B3-9DCA-0ECF8C16CB48}" type="parTrans" cxnId="{0275F7E4-C60C-4A1B-B8EE-22CEDC73D235}">
      <dgm:prSet/>
      <dgm:spPr/>
      <dgm:t>
        <a:bodyPr/>
        <a:lstStyle/>
        <a:p>
          <a:endParaRPr lang="en-US"/>
        </a:p>
      </dgm:t>
    </dgm:pt>
    <dgm:pt modelId="{42B65498-1073-4E63-A4CA-DAB83122EDED}" type="sibTrans" cxnId="{0275F7E4-C60C-4A1B-B8EE-22CEDC73D235}">
      <dgm:prSet/>
      <dgm:spPr/>
      <dgm:t>
        <a:bodyPr/>
        <a:lstStyle/>
        <a:p>
          <a:endParaRPr lang="en-US"/>
        </a:p>
      </dgm:t>
    </dgm:pt>
    <dgm:pt modelId="{C92DDFED-B2D8-4746-B07B-2D8D92E885EB}">
      <dgm:prSet/>
      <dgm:spPr/>
      <dgm:t>
        <a:bodyPr/>
        <a:lstStyle/>
        <a:p>
          <a:pPr>
            <a:lnSpc>
              <a:spcPct val="100000"/>
            </a:lnSpc>
          </a:pPr>
          <a:r>
            <a:rPr lang="en-US"/>
            <a:t>But what happens when there are discrepancies between the IEPA and the owner of the site?</a:t>
          </a:r>
        </a:p>
      </dgm:t>
    </dgm:pt>
    <dgm:pt modelId="{74FCA481-F917-44EF-ACC4-FE58BEDEF8BE}" type="parTrans" cxnId="{BAEA85D8-57E6-4055-9E95-2442BC446E94}">
      <dgm:prSet/>
      <dgm:spPr/>
      <dgm:t>
        <a:bodyPr/>
        <a:lstStyle/>
        <a:p>
          <a:endParaRPr lang="en-US"/>
        </a:p>
      </dgm:t>
    </dgm:pt>
    <dgm:pt modelId="{EFE1C5BF-144D-4AFE-BE03-D0F3D9F14A9F}" type="sibTrans" cxnId="{BAEA85D8-57E6-4055-9E95-2442BC446E94}">
      <dgm:prSet/>
      <dgm:spPr/>
      <dgm:t>
        <a:bodyPr/>
        <a:lstStyle/>
        <a:p>
          <a:endParaRPr lang="en-US"/>
        </a:p>
      </dgm:t>
    </dgm:pt>
    <dgm:pt modelId="{E59A7BEE-0D64-4D82-8E6B-4317CB913068}" type="pres">
      <dgm:prSet presAssocID="{59B2DC0F-3C62-464A-9280-9B26892E75F9}" presName="root" presStyleCnt="0">
        <dgm:presLayoutVars>
          <dgm:dir/>
          <dgm:resizeHandles val="exact"/>
        </dgm:presLayoutVars>
      </dgm:prSet>
      <dgm:spPr/>
    </dgm:pt>
    <dgm:pt modelId="{60DD4DDB-0B58-4BCF-88B7-47FBBCB833D1}" type="pres">
      <dgm:prSet presAssocID="{35BEB52F-0BE8-434C-90D7-B2F9495F68FC}" presName="compNode" presStyleCnt="0"/>
      <dgm:spPr/>
    </dgm:pt>
    <dgm:pt modelId="{94803E47-A864-4A97-B1DF-B04E02A1E604}" type="pres">
      <dgm:prSet presAssocID="{35BEB52F-0BE8-434C-90D7-B2F9495F68FC}" presName="bgRect" presStyleLbl="bgShp" presStyleIdx="0" presStyleCnt="3"/>
      <dgm:spPr/>
    </dgm:pt>
    <dgm:pt modelId="{780A9D5A-39B7-497C-811F-55B1A34BED0D}" type="pres">
      <dgm:prSet presAssocID="{35BEB52F-0BE8-434C-90D7-B2F9495F68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4D8925BD-16CA-485E-AC53-94CE9E8211DA}" type="pres">
      <dgm:prSet presAssocID="{35BEB52F-0BE8-434C-90D7-B2F9495F68FC}" presName="spaceRect" presStyleCnt="0"/>
      <dgm:spPr/>
    </dgm:pt>
    <dgm:pt modelId="{BE4BCF00-4AB2-4BE7-A325-7B90527D9ACE}" type="pres">
      <dgm:prSet presAssocID="{35BEB52F-0BE8-434C-90D7-B2F9495F68FC}" presName="parTx" presStyleLbl="revTx" presStyleIdx="0" presStyleCnt="3">
        <dgm:presLayoutVars>
          <dgm:chMax val="0"/>
          <dgm:chPref val="0"/>
        </dgm:presLayoutVars>
      </dgm:prSet>
      <dgm:spPr/>
    </dgm:pt>
    <dgm:pt modelId="{7B367883-3E70-4C4F-ADD4-ECDE19F91478}" type="pres">
      <dgm:prSet presAssocID="{F54F2F82-94F0-488A-9A87-757D7CC8E21C}" presName="sibTrans" presStyleCnt="0"/>
      <dgm:spPr/>
    </dgm:pt>
    <dgm:pt modelId="{4E096224-E1F4-4304-8A9C-47F766609C19}" type="pres">
      <dgm:prSet presAssocID="{24F7FAA2-B21C-4EED-930C-C6758E42D60B}" presName="compNode" presStyleCnt="0"/>
      <dgm:spPr/>
    </dgm:pt>
    <dgm:pt modelId="{C27DCC3F-E134-419D-8560-E2844D04739F}" type="pres">
      <dgm:prSet presAssocID="{24F7FAA2-B21C-4EED-930C-C6758E42D60B}" presName="bgRect" presStyleLbl="bgShp" presStyleIdx="1" presStyleCnt="3"/>
      <dgm:spPr/>
    </dgm:pt>
    <dgm:pt modelId="{6BC904E4-9772-4028-A2E3-18D3D583D7D1}" type="pres">
      <dgm:prSet presAssocID="{24F7FAA2-B21C-4EED-930C-C6758E42D6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B5AA861-0959-4212-BA3D-EC0FB95D0E06}" type="pres">
      <dgm:prSet presAssocID="{24F7FAA2-B21C-4EED-930C-C6758E42D60B}" presName="spaceRect" presStyleCnt="0"/>
      <dgm:spPr/>
    </dgm:pt>
    <dgm:pt modelId="{329C4BF1-4122-4E7C-9070-D0295712DCE5}" type="pres">
      <dgm:prSet presAssocID="{24F7FAA2-B21C-4EED-930C-C6758E42D60B}" presName="parTx" presStyleLbl="revTx" presStyleIdx="1" presStyleCnt="3">
        <dgm:presLayoutVars>
          <dgm:chMax val="0"/>
          <dgm:chPref val="0"/>
        </dgm:presLayoutVars>
      </dgm:prSet>
      <dgm:spPr/>
    </dgm:pt>
    <dgm:pt modelId="{510986B8-725B-4C7E-8ABF-7F5599349F03}" type="pres">
      <dgm:prSet presAssocID="{42B65498-1073-4E63-A4CA-DAB83122EDED}" presName="sibTrans" presStyleCnt="0"/>
      <dgm:spPr/>
    </dgm:pt>
    <dgm:pt modelId="{7FBB5567-85C7-4531-ADDE-496BD14A683A}" type="pres">
      <dgm:prSet presAssocID="{C92DDFED-B2D8-4746-B07B-2D8D92E885EB}" presName="compNode" presStyleCnt="0"/>
      <dgm:spPr/>
    </dgm:pt>
    <dgm:pt modelId="{B25224A7-32C7-4597-AFB3-0ABAA1971A15}" type="pres">
      <dgm:prSet presAssocID="{C92DDFED-B2D8-4746-B07B-2D8D92E885EB}" presName="bgRect" presStyleLbl="bgShp" presStyleIdx="2" presStyleCnt="3"/>
      <dgm:spPr/>
    </dgm:pt>
    <dgm:pt modelId="{DA75F92C-110B-49CE-9DB2-D1DE8AF157E9}" type="pres">
      <dgm:prSet presAssocID="{C92DDFED-B2D8-4746-B07B-2D8D92E885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4384EC0-0989-4F6C-A4F8-21287FC71C09}" type="pres">
      <dgm:prSet presAssocID="{C92DDFED-B2D8-4746-B07B-2D8D92E885EB}" presName="spaceRect" presStyleCnt="0"/>
      <dgm:spPr/>
    </dgm:pt>
    <dgm:pt modelId="{47F26513-1A8A-40BD-AE2F-AF36EC88F2B5}" type="pres">
      <dgm:prSet presAssocID="{C92DDFED-B2D8-4746-B07B-2D8D92E885EB}" presName="parTx" presStyleLbl="revTx" presStyleIdx="2" presStyleCnt="3">
        <dgm:presLayoutVars>
          <dgm:chMax val="0"/>
          <dgm:chPref val="0"/>
        </dgm:presLayoutVars>
      </dgm:prSet>
      <dgm:spPr/>
    </dgm:pt>
  </dgm:ptLst>
  <dgm:cxnLst>
    <dgm:cxn modelId="{14FF5108-AD6A-4C1F-9906-F61E3DA9610E}" srcId="{59B2DC0F-3C62-464A-9280-9B26892E75F9}" destId="{35BEB52F-0BE8-434C-90D7-B2F9495F68FC}" srcOrd="0" destOrd="0" parTransId="{7066134A-D316-4B1C-8B6E-D9E7378C2EAB}" sibTransId="{F54F2F82-94F0-488A-9A87-757D7CC8E21C}"/>
    <dgm:cxn modelId="{D45C5A0F-4C54-43B0-8F50-AB7BA2408F9D}" type="presOf" srcId="{24F7FAA2-B21C-4EED-930C-C6758E42D60B}" destId="{329C4BF1-4122-4E7C-9070-D0295712DCE5}" srcOrd="0" destOrd="0" presId="urn:microsoft.com/office/officeart/2018/2/layout/IconVerticalSolidList"/>
    <dgm:cxn modelId="{133DC01D-0EDA-43EE-A5F1-5A0227764864}" type="presOf" srcId="{35BEB52F-0BE8-434C-90D7-B2F9495F68FC}" destId="{BE4BCF00-4AB2-4BE7-A325-7B90527D9ACE}" srcOrd="0" destOrd="0" presId="urn:microsoft.com/office/officeart/2018/2/layout/IconVerticalSolidList"/>
    <dgm:cxn modelId="{4D03259F-11C2-4847-8526-F56F501940EF}" type="presOf" srcId="{C92DDFED-B2D8-4746-B07B-2D8D92E885EB}" destId="{47F26513-1A8A-40BD-AE2F-AF36EC88F2B5}" srcOrd="0" destOrd="0" presId="urn:microsoft.com/office/officeart/2018/2/layout/IconVerticalSolidList"/>
    <dgm:cxn modelId="{BAEA85D8-57E6-4055-9E95-2442BC446E94}" srcId="{59B2DC0F-3C62-464A-9280-9B26892E75F9}" destId="{C92DDFED-B2D8-4746-B07B-2D8D92E885EB}" srcOrd="2" destOrd="0" parTransId="{74FCA481-F917-44EF-ACC4-FE58BEDEF8BE}" sibTransId="{EFE1C5BF-144D-4AFE-BE03-D0F3D9F14A9F}"/>
    <dgm:cxn modelId="{1C9D16DB-3324-4889-ACD0-ECEF9375C6A4}" type="presOf" srcId="{59B2DC0F-3C62-464A-9280-9B26892E75F9}" destId="{E59A7BEE-0D64-4D82-8E6B-4317CB913068}" srcOrd="0" destOrd="0" presId="urn:microsoft.com/office/officeart/2018/2/layout/IconVerticalSolidList"/>
    <dgm:cxn modelId="{0275F7E4-C60C-4A1B-B8EE-22CEDC73D235}" srcId="{59B2DC0F-3C62-464A-9280-9B26892E75F9}" destId="{24F7FAA2-B21C-4EED-930C-C6758E42D60B}" srcOrd="1" destOrd="0" parTransId="{63E438E0-B824-44B3-9DCA-0ECF8C16CB48}" sibTransId="{42B65498-1073-4E63-A4CA-DAB83122EDED}"/>
    <dgm:cxn modelId="{79DFAEF4-3DBA-4205-AE0E-15F30279FA93}" type="presParOf" srcId="{E59A7BEE-0D64-4D82-8E6B-4317CB913068}" destId="{60DD4DDB-0B58-4BCF-88B7-47FBBCB833D1}" srcOrd="0" destOrd="0" presId="urn:microsoft.com/office/officeart/2018/2/layout/IconVerticalSolidList"/>
    <dgm:cxn modelId="{1C404919-ACBE-471C-964A-E2C5E2CC64EE}" type="presParOf" srcId="{60DD4DDB-0B58-4BCF-88B7-47FBBCB833D1}" destId="{94803E47-A864-4A97-B1DF-B04E02A1E604}" srcOrd="0" destOrd="0" presId="urn:microsoft.com/office/officeart/2018/2/layout/IconVerticalSolidList"/>
    <dgm:cxn modelId="{5B6B29EA-ACE0-4324-882D-BBCD135C911D}" type="presParOf" srcId="{60DD4DDB-0B58-4BCF-88B7-47FBBCB833D1}" destId="{780A9D5A-39B7-497C-811F-55B1A34BED0D}" srcOrd="1" destOrd="0" presId="urn:microsoft.com/office/officeart/2018/2/layout/IconVerticalSolidList"/>
    <dgm:cxn modelId="{D517417F-6AFA-4AFD-9321-6998650D6E5C}" type="presParOf" srcId="{60DD4DDB-0B58-4BCF-88B7-47FBBCB833D1}" destId="{4D8925BD-16CA-485E-AC53-94CE9E8211DA}" srcOrd="2" destOrd="0" presId="urn:microsoft.com/office/officeart/2018/2/layout/IconVerticalSolidList"/>
    <dgm:cxn modelId="{2AF9E475-D0F6-406B-850F-0FD1AD555C8C}" type="presParOf" srcId="{60DD4DDB-0B58-4BCF-88B7-47FBBCB833D1}" destId="{BE4BCF00-4AB2-4BE7-A325-7B90527D9ACE}" srcOrd="3" destOrd="0" presId="urn:microsoft.com/office/officeart/2018/2/layout/IconVerticalSolidList"/>
    <dgm:cxn modelId="{F151AA4E-8BEB-4679-99D4-A1083FF85194}" type="presParOf" srcId="{E59A7BEE-0D64-4D82-8E6B-4317CB913068}" destId="{7B367883-3E70-4C4F-ADD4-ECDE19F91478}" srcOrd="1" destOrd="0" presId="urn:microsoft.com/office/officeart/2018/2/layout/IconVerticalSolidList"/>
    <dgm:cxn modelId="{62C60152-993D-42A4-AD12-C32DCD30CF5E}" type="presParOf" srcId="{E59A7BEE-0D64-4D82-8E6B-4317CB913068}" destId="{4E096224-E1F4-4304-8A9C-47F766609C19}" srcOrd="2" destOrd="0" presId="urn:microsoft.com/office/officeart/2018/2/layout/IconVerticalSolidList"/>
    <dgm:cxn modelId="{E2B31300-A42F-4D56-B6BF-1DBEC566EA93}" type="presParOf" srcId="{4E096224-E1F4-4304-8A9C-47F766609C19}" destId="{C27DCC3F-E134-419D-8560-E2844D04739F}" srcOrd="0" destOrd="0" presId="urn:microsoft.com/office/officeart/2018/2/layout/IconVerticalSolidList"/>
    <dgm:cxn modelId="{BB94359C-422D-49C1-BD01-89868BA46912}" type="presParOf" srcId="{4E096224-E1F4-4304-8A9C-47F766609C19}" destId="{6BC904E4-9772-4028-A2E3-18D3D583D7D1}" srcOrd="1" destOrd="0" presId="urn:microsoft.com/office/officeart/2018/2/layout/IconVerticalSolidList"/>
    <dgm:cxn modelId="{71473753-E22F-43EB-A78F-8C2765E564E6}" type="presParOf" srcId="{4E096224-E1F4-4304-8A9C-47F766609C19}" destId="{2B5AA861-0959-4212-BA3D-EC0FB95D0E06}" srcOrd="2" destOrd="0" presId="urn:microsoft.com/office/officeart/2018/2/layout/IconVerticalSolidList"/>
    <dgm:cxn modelId="{82EBE129-7E2D-40C6-BF5B-2FF68D871C31}" type="presParOf" srcId="{4E096224-E1F4-4304-8A9C-47F766609C19}" destId="{329C4BF1-4122-4E7C-9070-D0295712DCE5}" srcOrd="3" destOrd="0" presId="urn:microsoft.com/office/officeart/2018/2/layout/IconVerticalSolidList"/>
    <dgm:cxn modelId="{7A30EE78-447B-4CC4-8947-C8F441667413}" type="presParOf" srcId="{E59A7BEE-0D64-4D82-8E6B-4317CB913068}" destId="{510986B8-725B-4C7E-8ABF-7F5599349F03}" srcOrd="3" destOrd="0" presId="urn:microsoft.com/office/officeart/2018/2/layout/IconVerticalSolidList"/>
    <dgm:cxn modelId="{31543AF0-51E1-4FBD-A005-934377C5F690}" type="presParOf" srcId="{E59A7BEE-0D64-4D82-8E6B-4317CB913068}" destId="{7FBB5567-85C7-4531-ADDE-496BD14A683A}" srcOrd="4" destOrd="0" presId="urn:microsoft.com/office/officeart/2018/2/layout/IconVerticalSolidList"/>
    <dgm:cxn modelId="{3258AA58-643C-4063-BE49-D63A45A8A462}" type="presParOf" srcId="{7FBB5567-85C7-4531-ADDE-496BD14A683A}" destId="{B25224A7-32C7-4597-AFB3-0ABAA1971A15}" srcOrd="0" destOrd="0" presId="urn:microsoft.com/office/officeart/2018/2/layout/IconVerticalSolidList"/>
    <dgm:cxn modelId="{C87C2EF1-2424-47BD-82F1-90D4715A45A0}" type="presParOf" srcId="{7FBB5567-85C7-4531-ADDE-496BD14A683A}" destId="{DA75F92C-110B-49CE-9DB2-D1DE8AF157E9}" srcOrd="1" destOrd="0" presId="urn:microsoft.com/office/officeart/2018/2/layout/IconVerticalSolidList"/>
    <dgm:cxn modelId="{7543689C-A2F1-483F-8503-F9EE1B08A661}" type="presParOf" srcId="{7FBB5567-85C7-4531-ADDE-496BD14A683A}" destId="{C4384EC0-0989-4F6C-A4F8-21287FC71C09}" srcOrd="2" destOrd="0" presId="urn:microsoft.com/office/officeart/2018/2/layout/IconVerticalSolidList"/>
    <dgm:cxn modelId="{16A5F1EC-AAC6-4992-A972-C474A37242D0}" type="presParOf" srcId="{7FBB5567-85C7-4531-ADDE-496BD14A683A}" destId="{47F26513-1A8A-40BD-AE2F-AF36EC88F2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C96C9-CED6-467A-AD05-31C50BAE6F0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FEBF8AD-9271-466F-A495-1EF9D9B81EFF}">
      <dgm:prSet/>
      <dgm:spPr/>
      <dgm:t>
        <a:bodyPr/>
        <a:lstStyle/>
        <a:p>
          <a:r>
            <a:rPr lang="en-US" dirty="0"/>
            <a:t>The Board is made up of 4 members </a:t>
          </a:r>
        </a:p>
      </dgm:t>
    </dgm:pt>
    <dgm:pt modelId="{B04EFD90-8D29-4497-AD9E-46C25FFF4EE4}" type="parTrans" cxnId="{AC1FE50A-EB6B-47F0-A411-98BF31A83AB2}">
      <dgm:prSet/>
      <dgm:spPr/>
      <dgm:t>
        <a:bodyPr/>
        <a:lstStyle/>
        <a:p>
          <a:endParaRPr lang="en-US"/>
        </a:p>
      </dgm:t>
    </dgm:pt>
    <dgm:pt modelId="{77DE379D-C3DB-48A5-98B1-96D945ADAB37}" type="sibTrans" cxnId="{AC1FE50A-EB6B-47F0-A411-98BF31A83AB2}">
      <dgm:prSet/>
      <dgm:spPr/>
      <dgm:t>
        <a:bodyPr/>
        <a:lstStyle/>
        <a:p>
          <a:endParaRPr lang="en-US"/>
        </a:p>
      </dgm:t>
    </dgm:pt>
    <dgm:pt modelId="{53AD735E-EE22-45B3-9016-CB1E225B65B6}">
      <dgm:prSet/>
      <dgm:spPr/>
      <dgm:t>
        <a:bodyPr/>
        <a:lstStyle/>
        <a:p>
          <a:r>
            <a:rPr lang="en-US"/>
            <a:t>Barbara Flynn Currie- Chair</a:t>
          </a:r>
        </a:p>
      </dgm:t>
    </dgm:pt>
    <dgm:pt modelId="{8AAC7958-04D5-47A8-9AB9-103DFFDA9B6A}" type="parTrans" cxnId="{16750081-00BC-4B44-BF0D-7F0406A71CB7}">
      <dgm:prSet/>
      <dgm:spPr/>
      <dgm:t>
        <a:bodyPr/>
        <a:lstStyle/>
        <a:p>
          <a:endParaRPr lang="en-US"/>
        </a:p>
      </dgm:t>
    </dgm:pt>
    <dgm:pt modelId="{CDCB5590-C343-48A1-9E9B-73AB497F401D}" type="sibTrans" cxnId="{16750081-00BC-4B44-BF0D-7F0406A71CB7}">
      <dgm:prSet/>
      <dgm:spPr/>
      <dgm:t>
        <a:bodyPr/>
        <a:lstStyle/>
        <a:p>
          <a:endParaRPr lang="en-US"/>
        </a:p>
      </dgm:t>
    </dgm:pt>
    <dgm:pt modelId="{DBBCE649-4E94-44A6-A64D-B93514C98EF0}">
      <dgm:prSet/>
      <dgm:spPr/>
      <dgm:t>
        <a:bodyPr/>
        <a:lstStyle/>
        <a:p>
          <a:r>
            <a:rPr lang="en-US"/>
            <a:t>Cynthia Santos</a:t>
          </a:r>
        </a:p>
      </dgm:t>
    </dgm:pt>
    <dgm:pt modelId="{227DE297-5998-49F8-91E3-9BE1E6C83BCF}" type="parTrans" cxnId="{5CF3FBC3-D4D6-4CFA-AC29-3929BE772703}">
      <dgm:prSet/>
      <dgm:spPr/>
      <dgm:t>
        <a:bodyPr/>
        <a:lstStyle/>
        <a:p>
          <a:endParaRPr lang="en-US"/>
        </a:p>
      </dgm:t>
    </dgm:pt>
    <dgm:pt modelId="{00626FB5-2814-47CD-B03D-D7E06BE9AF11}" type="sibTrans" cxnId="{5CF3FBC3-D4D6-4CFA-AC29-3929BE772703}">
      <dgm:prSet/>
      <dgm:spPr/>
      <dgm:t>
        <a:bodyPr/>
        <a:lstStyle/>
        <a:p>
          <a:endParaRPr lang="en-US"/>
        </a:p>
      </dgm:t>
    </dgm:pt>
    <dgm:pt modelId="{B4E676C4-4DD2-42B1-8F3A-8462B7FBF0B9}">
      <dgm:prSet/>
      <dgm:spPr/>
      <dgm:t>
        <a:bodyPr/>
        <a:lstStyle/>
        <a:p>
          <a:r>
            <a:rPr lang="en-US" dirty="0"/>
            <a:t>Jennifer Van Wie</a:t>
          </a:r>
        </a:p>
      </dgm:t>
    </dgm:pt>
    <dgm:pt modelId="{C0D7EA6A-4ED1-4F03-8D7F-9D314DBD8FB5}" type="parTrans" cxnId="{BD2FB4B7-A2E0-4FA4-812A-A6A29E52EE63}">
      <dgm:prSet/>
      <dgm:spPr/>
      <dgm:t>
        <a:bodyPr/>
        <a:lstStyle/>
        <a:p>
          <a:endParaRPr lang="en-US"/>
        </a:p>
      </dgm:t>
    </dgm:pt>
    <dgm:pt modelId="{69E3C206-BA2B-4A1F-8BF4-D7304DB9BAE9}" type="sibTrans" cxnId="{BD2FB4B7-A2E0-4FA4-812A-A6A29E52EE63}">
      <dgm:prSet/>
      <dgm:spPr/>
      <dgm:t>
        <a:bodyPr/>
        <a:lstStyle/>
        <a:p>
          <a:endParaRPr lang="en-US"/>
        </a:p>
      </dgm:t>
    </dgm:pt>
    <dgm:pt modelId="{D23E7704-37CB-4625-92A5-A5EF62ACA281}">
      <dgm:prSet/>
      <dgm:spPr/>
      <dgm:t>
        <a:bodyPr/>
        <a:lstStyle/>
        <a:p>
          <a:r>
            <a:rPr lang="en-US"/>
            <a:t>Michelle Gibson </a:t>
          </a:r>
        </a:p>
      </dgm:t>
    </dgm:pt>
    <dgm:pt modelId="{FC0B7B9F-84E2-42C4-95FB-399C378C8383}" type="parTrans" cxnId="{1A00F864-32B0-4E02-BE23-6F67D06F89CF}">
      <dgm:prSet/>
      <dgm:spPr/>
      <dgm:t>
        <a:bodyPr/>
        <a:lstStyle/>
        <a:p>
          <a:endParaRPr lang="en-US"/>
        </a:p>
      </dgm:t>
    </dgm:pt>
    <dgm:pt modelId="{C9314F99-ADF2-4353-9A2E-0FB46EC2524F}" type="sibTrans" cxnId="{1A00F864-32B0-4E02-BE23-6F67D06F89CF}">
      <dgm:prSet/>
      <dgm:spPr/>
      <dgm:t>
        <a:bodyPr/>
        <a:lstStyle/>
        <a:p>
          <a:endParaRPr lang="en-US"/>
        </a:p>
      </dgm:t>
    </dgm:pt>
    <dgm:pt modelId="{2DBDEB9C-6539-4C7A-948C-A74B6B4143FD}">
      <dgm:prSet/>
      <dgm:spPr/>
      <dgm:t>
        <a:bodyPr/>
        <a:lstStyle/>
        <a:p>
          <a:r>
            <a:rPr lang="en-US" dirty="0"/>
            <a:t>The Board has 20 full-time staff and interns</a:t>
          </a:r>
        </a:p>
      </dgm:t>
    </dgm:pt>
    <dgm:pt modelId="{DF6666C4-BE87-49E6-B506-5B28EC161F80}" type="parTrans" cxnId="{4B8FAB23-1DFE-4697-AA2D-F00CBF8C04FA}">
      <dgm:prSet/>
      <dgm:spPr/>
      <dgm:t>
        <a:bodyPr/>
        <a:lstStyle/>
        <a:p>
          <a:endParaRPr lang="en-US"/>
        </a:p>
      </dgm:t>
    </dgm:pt>
    <dgm:pt modelId="{72683449-E0D2-4F44-9B98-9A2A07BF19C9}" type="sibTrans" cxnId="{4B8FAB23-1DFE-4697-AA2D-F00CBF8C04FA}">
      <dgm:prSet/>
      <dgm:spPr/>
      <dgm:t>
        <a:bodyPr/>
        <a:lstStyle/>
        <a:p>
          <a:endParaRPr lang="en-US"/>
        </a:p>
      </dgm:t>
    </dgm:pt>
    <dgm:pt modelId="{43A2096C-577A-4F8B-B6BF-6D02512E36BC}" type="pres">
      <dgm:prSet presAssocID="{0BCC96C9-CED6-467A-AD05-31C50BAE6F03}" presName="linear" presStyleCnt="0">
        <dgm:presLayoutVars>
          <dgm:dir/>
          <dgm:animLvl val="lvl"/>
          <dgm:resizeHandles val="exact"/>
        </dgm:presLayoutVars>
      </dgm:prSet>
      <dgm:spPr/>
    </dgm:pt>
    <dgm:pt modelId="{ED01DDFB-340D-4810-847D-624BD0D5A171}" type="pres">
      <dgm:prSet presAssocID="{2DBDEB9C-6539-4C7A-948C-A74B6B4143FD}" presName="parentLin" presStyleCnt="0"/>
      <dgm:spPr/>
    </dgm:pt>
    <dgm:pt modelId="{4851760A-3B49-4AF8-8AFA-C75AE9D96ED4}" type="pres">
      <dgm:prSet presAssocID="{2DBDEB9C-6539-4C7A-948C-A74B6B4143FD}" presName="parentLeftMargin" presStyleLbl="node1" presStyleIdx="0" presStyleCnt="2"/>
      <dgm:spPr/>
    </dgm:pt>
    <dgm:pt modelId="{6BF8D890-98BB-4F1F-9A52-75B0DB7DDC73}" type="pres">
      <dgm:prSet presAssocID="{2DBDEB9C-6539-4C7A-948C-A74B6B4143FD}" presName="parentText" presStyleLbl="node1" presStyleIdx="0" presStyleCnt="2">
        <dgm:presLayoutVars>
          <dgm:chMax val="0"/>
          <dgm:bulletEnabled val="1"/>
        </dgm:presLayoutVars>
      </dgm:prSet>
      <dgm:spPr/>
    </dgm:pt>
    <dgm:pt modelId="{620BB7F8-F508-4780-9346-33C294062CE3}" type="pres">
      <dgm:prSet presAssocID="{2DBDEB9C-6539-4C7A-948C-A74B6B4143FD}" presName="negativeSpace" presStyleCnt="0"/>
      <dgm:spPr/>
    </dgm:pt>
    <dgm:pt modelId="{E7779EF9-E3E6-460A-B9E4-64025C03BD4D}" type="pres">
      <dgm:prSet presAssocID="{2DBDEB9C-6539-4C7A-948C-A74B6B4143FD}" presName="childText" presStyleLbl="conFgAcc1" presStyleIdx="0" presStyleCnt="2">
        <dgm:presLayoutVars>
          <dgm:bulletEnabled val="1"/>
        </dgm:presLayoutVars>
      </dgm:prSet>
      <dgm:spPr/>
    </dgm:pt>
    <dgm:pt modelId="{3FFB0C8B-34E9-4B4A-A1F2-19D1F0910A9C}" type="pres">
      <dgm:prSet presAssocID="{72683449-E0D2-4F44-9B98-9A2A07BF19C9}" presName="spaceBetweenRectangles" presStyleCnt="0"/>
      <dgm:spPr/>
    </dgm:pt>
    <dgm:pt modelId="{8D7C0DB1-FA30-4817-924D-67D68276C506}" type="pres">
      <dgm:prSet presAssocID="{4FEBF8AD-9271-466F-A495-1EF9D9B81EFF}" presName="parentLin" presStyleCnt="0"/>
      <dgm:spPr/>
    </dgm:pt>
    <dgm:pt modelId="{5AF7BAA3-F803-45F1-BDC3-C206BD48B0B5}" type="pres">
      <dgm:prSet presAssocID="{4FEBF8AD-9271-466F-A495-1EF9D9B81EFF}" presName="parentLeftMargin" presStyleLbl="node1" presStyleIdx="0" presStyleCnt="2"/>
      <dgm:spPr/>
    </dgm:pt>
    <dgm:pt modelId="{B46998CF-41EE-41A0-B221-67914F95B13B}" type="pres">
      <dgm:prSet presAssocID="{4FEBF8AD-9271-466F-A495-1EF9D9B81EFF}" presName="parentText" presStyleLbl="node1" presStyleIdx="1" presStyleCnt="2">
        <dgm:presLayoutVars>
          <dgm:chMax val="0"/>
          <dgm:bulletEnabled val="1"/>
        </dgm:presLayoutVars>
      </dgm:prSet>
      <dgm:spPr/>
    </dgm:pt>
    <dgm:pt modelId="{E0545368-B876-48E7-A77B-7D5A0EED0AD8}" type="pres">
      <dgm:prSet presAssocID="{4FEBF8AD-9271-466F-A495-1EF9D9B81EFF}" presName="negativeSpace" presStyleCnt="0"/>
      <dgm:spPr/>
    </dgm:pt>
    <dgm:pt modelId="{AE16FCE9-11EF-49E5-B1CD-65FF0B3197E7}" type="pres">
      <dgm:prSet presAssocID="{4FEBF8AD-9271-466F-A495-1EF9D9B81EFF}" presName="childText" presStyleLbl="conFgAcc1" presStyleIdx="1" presStyleCnt="2">
        <dgm:presLayoutVars>
          <dgm:bulletEnabled val="1"/>
        </dgm:presLayoutVars>
      </dgm:prSet>
      <dgm:spPr/>
    </dgm:pt>
  </dgm:ptLst>
  <dgm:cxnLst>
    <dgm:cxn modelId="{AC1FE50A-EB6B-47F0-A411-98BF31A83AB2}" srcId="{0BCC96C9-CED6-467A-AD05-31C50BAE6F03}" destId="{4FEBF8AD-9271-466F-A495-1EF9D9B81EFF}" srcOrd="1" destOrd="0" parTransId="{B04EFD90-8D29-4497-AD9E-46C25FFF4EE4}" sibTransId="{77DE379D-C3DB-48A5-98B1-96D945ADAB37}"/>
    <dgm:cxn modelId="{2A134521-4879-4958-B141-667761F4E3B4}" type="presOf" srcId="{2DBDEB9C-6539-4C7A-948C-A74B6B4143FD}" destId="{4851760A-3B49-4AF8-8AFA-C75AE9D96ED4}" srcOrd="0" destOrd="0" presId="urn:microsoft.com/office/officeart/2005/8/layout/list1"/>
    <dgm:cxn modelId="{4B8FAB23-1DFE-4697-AA2D-F00CBF8C04FA}" srcId="{0BCC96C9-CED6-467A-AD05-31C50BAE6F03}" destId="{2DBDEB9C-6539-4C7A-948C-A74B6B4143FD}" srcOrd="0" destOrd="0" parTransId="{DF6666C4-BE87-49E6-B506-5B28EC161F80}" sibTransId="{72683449-E0D2-4F44-9B98-9A2A07BF19C9}"/>
    <dgm:cxn modelId="{57713A3A-31F0-4C88-9AA6-48A7DD848F04}" type="presOf" srcId="{D23E7704-37CB-4625-92A5-A5EF62ACA281}" destId="{AE16FCE9-11EF-49E5-B1CD-65FF0B3197E7}" srcOrd="0" destOrd="3" presId="urn:microsoft.com/office/officeart/2005/8/layout/list1"/>
    <dgm:cxn modelId="{1A00F864-32B0-4E02-BE23-6F67D06F89CF}" srcId="{4FEBF8AD-9271-466F-A495-1EF9D9B81EFF}" destId="{D23E7704-37CB-4625-92A5-A5EF62ACA281}" srcOrd="3" destOrd="0" parTransId="{FC0B7B9F-84E2-42C4-95FB-399C378C8383}" sibTransId="{C9314F99-ADF2-4353-9A2E-0FB46EC2524F}"/>
    <dgm:cxn modelId="{48134473-E375-4104-AD2C-ADF8FB31304E}" type="presOf" srcId="{4FEBF8AD-9271-466F-A495-1EF9D9B81EFF}" destId="{5AF7BAA3-F803-45F1-BDC3-C206BD48B0B5}" srcOrd="0" destOrd="0" presId="urn:microsoft.com/office/officeart/2005/8/layout/list1"/>
    <dgm:cxn modelId="{16750081-00BC-4B44-BF0D-7F0406A71CB7}" srcId="{4FEBF8AD-9271-466F-A495-1EF9D9B81EFF}" destId="{53AD735E-EE22-45B3-9016-CB1E225B65B6}" srcOrd="0" destOrd="0" parTransId="{8AAC7958-04D5-47A8-9AB9-103DFFDA9B6A}" sibTransId="{CDCB5590-C343-48A1-9E9B-73AB497F401D}"/>
    <dgm:cxn modelId="{D50AE68C-020E-4E8D-82F9-E4B11F896ADB}" type="presOf" srcId="{2DBDEB9C-6539-4C7A-948C-A74B6B4143FD}" destId="{6BF8D890-98BB-4F1F-9A52-75B0DB7DDC73}" srcOrd="1" destOrd="0" presId="urn:microsoft.com/office/officeart/2005/8/layout/list1"/>
    <dgm:cxn modelId="{E8CCFCB6-B340-42EE-ACD4-85CCB5212AE2}" type="presOf" srcId="{4FEBF8AD-9271-466F-A495-1EF9D9B81EFF}" destId="{B46998CF-41EE-41A0-B221-67914F95B13B}" srcOrd="1" destOrd="0" presId="urn:microsoft.com/office/officeart/2005/8/layout/list1"/>
    <dgm:cxn modelId="{BD2FB4B7-A2E0-4FA4-812A-A6A29E52EE63}" srcId="{4FEBF8AD-9271-466F-A495-1EF9D9B81EFF}" destId="{B4E676C4-4DD2-42B1-8F3A-8462B7FBF0B9}" srcOrd="2" destOrd="0" parTransId="{C0D7EA6A-4ED1-4F03-8D7F-9D314DBD8FB5}" sibTransId="{69E3C206-BA2B-4A1F-8BF4-D7304DB9BAE9}"/>
    <dgm:cxn modelId="{5CF3FBC3-D4D6-4CFA-AC29-3929BE772703}" srcId="{4FEBF8AD-9271-466F-A495-1EF9D9B81EFF}" destId="{DBBCE649-4E94-44A6-A64D-B93514C98EF0}" srcOrd="1" destOrd="0" parTransId="{227DE297-5998-49F8-91E3-9BE1E6C83BCF}" sibTransId="{00626FB5-2814-47CD-B03D-D7E06BE9AF11}"/>
    <dgm:cxn modelId="{04E7F8ED-1CFE-4737-A4B2-4F8229BD6CDC}" type="presOf" srcId="{0BCC96C9-CED6-467A-AD05-31C50BAE6F03}" destId="{43A2096C-577A-4F8B-B6BF-6D02512E36BC}" srcOrd="0" destOrd="0" presId="urn:microsoft.com/office/officeart/2005/8/layout/list1"/>
    <dgm:cxn modelId="{860E5FEF-8B98-43AD-9A73-23807F1615EE}" type="presOf" srcId="{53AD735E-EE22-45B3-9016-CB1E225B65B6}" destId="{AE16FCE9-11EF-49E5-B1CD-65FF0B3197E7}" srcOrd="0" destOrd="0" presId="urn:microsoft.com/office/officeart/2005/8/layout/list1"/>
    <dgm:cxn modelId="{4818CAF3-0CBA-4F33-9860-2A3F74A74744}" type="presOf" srcId="{B4E676C4-4DD2-42B1-8F3A-8462B7FBF0B9}" destId="{AE16FCE9-11EF-49E5-B1CD-65FF0B3197E7}" srcOrd="0" destOrd="2" presId="urn:microsoft.com/office/officeart/2005/8/layout/list1"/>
    <dgm:cxn modelId="{5AD5E7FF-A639-4864-B1E4-6BE11282B178}" type="presOf" srcId="{DBBCE649-4E94-44A6-A64D-B93514C98EF0}" destId="{AE16FCE9-11EF-49E5-B1CD-65FF0B3197E7}" srcOrd="0" destOrd="1" presId="urn:microsoft.com/office/officeart/2005/8/layout/list1"/>
    <dgm:cxn modelId="{C1A50E30-9623-48E2-A20E-37F08CBF4F4F}" type="presParOf" srcId="{43A2096C-577A-4F8B-B6BF-6D02512E36BC}" destId="{ED01DDFB-340D-4810-847D-624BD0D5A171}" srcOrd="0" destOrd="0" presId="urn:microsoft.com/office/officeart/2005/8/layout/list1"/>
    <dgm:cxn modelId="{D625E09E-97AE-44C4-AD6E-722E1B6AC633}" type="presParOf" srcId="{ED01DDFB-340D-4810-847D-624BD0D5A171}" destId="{4851760A-3B49-4AF8-8AFA-C75AE9D96ED4}" srcOrd="0" destOrd="0" presId="urn:microsoft.com/office/officeart/2005/8/layout/list1"/>
    <dgm:cxn modelId="{3E4A8A55-FAC1-494D-B281-A03DC38B0CDD}" type="presParOf" srcId="{ED01DDFB-340D-4810-847D-624BD0D5A171}" destId="{6BF8D890-98BB-4F1F-9A52-75B0DB7DDC73}" srcOrd="1" destOrd="0" presId="urn:microsoft.com/office/officeart/2005/8/layout/list1"/>
    <dgm:cxn modelId="{0CCFA2AD-2CB5-4415-9890-E5ED6317DACA}" type="presParOf" srcId="{43A2096C-577A-4F8B-B6BF-6D02512E36BC}" destId="{620BB7F8-F508-4780-9346-33C294062CE3}" srcOrd="1" destOrd="0" presId="urn:microsoft.com/office/officeart/2005/8/layout/list1"/>
    <dgm:cxn modelId="{4507A896-1148-420E-85AD-2487AE853D12}" type="presParOf" srcId="{43A2096C-577A-4F8B-B6BF-6D02512E36BC}" destId="{E7779EF9-E3E6-460A-B9E4-64025C03BD4D}" srcOrd="2" destOrd="0" presId="urn:microsoft.com/office/officeart/2005/8/layout/list1"/>
    <dgm:cxn modelId="{EB3A23CE-6373-4C39-8A81-EAAF96774DF0}" type="presParOf" srcId="{43A2096C-577A-4F8B-B6BF-6D02512E36BC}" destId="{3FFB0C8B-34E9-4B4A-A1F2-19D1F0910A9C}" srcOrd="3" destOrd="0" presId="urn:microsoft.com/office/officeart/2005/8/layout/list1"/>
    <dgm:cxn modelId="{293331FD-792E-4533-B943-5256EEE66D89}" type="presParOf" srcId="{43A2096C-577A-4F8B-B6BF-6D02512E36BC}" destId="{8D7C0DB1-FA30-4817-924D-67D68276C506}" srcOrd="4" destOrd="0" presId="urn:microsoft.com/office/officeart/2005/8/layout/list1"/>
    <dgm:cxn modelId="{7340B70D-B980-4FA6-9FB1-98C960A47072}" type="presParOf" srcId="{8D7C0DB1-FA30-4817-924D-67D68276C506}" destId="{5AF7BAA3-F803-45F1-BDC3-C206BD48B0B5}" srcOrd="0" destOrd="0" presId="urn:microsoft.com/office/officeart/2005/8/layout/list1"/>
    <dgm:cxn modelId="{4ED907BA-39DF-49E6-8709-013591BFE54D}" type="presParOf" srcId="{8D7C0DB1-FA30-4817-924D-67D68276C506}" destId="{B46998CF-41EE-41A0-B221-67914F95B13B}" srcOrd="1" destOrd="0" presId="urn:microsoft.com/office/officeart/2005/8/layout/list1"/>
    <dgm:cxn modelId="{2A30FF59-ABAB-4F47-A68A-FBD088A871E4}" type="presParOf" srcId="{43A2096C-577A-4F8B-B6BF-6D02512E36BC}" destId="{E0545368-B876-48E7-A77B-7D5A0EED0AD8}" srcOrd="5" destOrd="0" presId="urn:microsoft.com/office/officeart/2005/8/layout/list1"/>
    <dgm:cxn modelId="{5D50680F-6CD5-49F0-A14F-7ADA5646E66A}" type="presParOf" srcId="{43A2096C-577A-4F8B-B6BF-6D02512E36BC}" destId="{AE16FCE9-11EF-49E5-B1CD-65FF0B3197E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6E4509-4119-4975-A628-A501FCD93C16}"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024B8679-AE36-426C-B4AE-575115BFDF83}">
      <dgm:prSet/>
      <dgm:spPr/>
      <dgm:t>
        <a:bodyPr/>
        <a:lstStyle/>
        <a:p>
          <a:pPr>
            <a:lnSpc>
              <a:spcPct val="100000"/>
            </a:lnSpc>
            <a:defRPr b="1"/>
          </a:pPr>
          <a:r>
            <a:rPr lang="en-US" dirty="0"/>
            <a:t>Detailed explanations of changes to Part 620 can be found at our website </a:t>
          </a:r>
          <a:r>
            <a:rPr lang="en-US" dirty="0">
              <a:hlinkClick xmlns:r="http://schemas.openxmlformats.org/officeDocument/2006/relationships" r:id="rId1"/>
            </a:rPr>
            <a:t>https://pcb.illinois.gov/</a:t>
          </a:r>
          <a:r>
            <a:rPr lang="en-US" dirty="0"/>
            <a:t> </a:t>
          </a:r>
        </a:p>
      </dgm:t>
    </dgm:pt>
    <dgm:pt modelId="{717897FC-C55C-44BE-B5AC-AB8661FAD348}" type="parTrans" cxnId="{75509B7B-0CA9-4A40-AC16-16CE8FF93C38}">
      <dgm:prSet/>
      <dgm:spPr/>
      <dgm:t>
        <a:bodyPr/>
        <a:lstStyle/>
        <a:p>
          <a:endParaRPr lang="en-US"/>
        </a:p>
      </dgm:t>
    </dgm:pt>
    <dgm:pt modelId="{8DDF5569-FC80-47A3-A657-C1E84F2E980D}" type="sibTrans" cxnId="{75509B7B-0CA9-4A40-AC16-16CE8FF93C38}">
      <dgm:prSet/>
      <dgm:spPr/>
      <dgm:t>
        <a:bodyPr/>
        <a:lstStyle/>
        <a:p>
          <a:endParaRPr lang="en-US"/>
        </a:p>
      </dgm:t>
    </dgm:pt>
    <dgm:pt modelId="{9626DA4C-B0CC-4154-A70A-B81938001FE6}">
      <dgm:prSet/>
      <dgm:spPr/>
      <dgm:t>
        <a:bodyPr/>
        <a:lstStyle/>
        <a:p>
          <a:pPr>
            <a:lnSpc>
              <a:spcPct val="100000"/>
            </a:lnSpc>
            <a:defRPr b="1"/>
          </a:pPr>
          <a:r>
            <a:rPr lang="en-US" dirty="0"/>
            <a:t>Search for case R22-18 </a:t>
          </a:r>
        </a:p>
      </dgm:t>
    </dgm:pt>
    <dgm:pt modelId="{DF5624CA-193C-454A-A9D8-1ED808714CAD}" type="parTrans" cxnId="{F8FD5E47-8941-4581-9A76-EEF64157AA58}">
      <dgm:prSet/>
      <dgm:spPr/>
      <dgm:t>
        <a:bodyPr/>
        <a:lstStyle/>
        <a:p>
          <a:endParaRPr lang="en-US"/>
        </a:p>
      </dgm:t>
    </dgm:pt>
    <dgm:pt modelId="{B7F11A5F-4FB9-4789-8D1E-2AD1360E488A}" type="sibTrans" cxnId="{F8FD5E47-8941-4581-9A76-EEF64157AA58}">
      <dgm:prSet/>
      <dgm:spPr/>
      <dgm:t>
        <a:bodyPr/>
        <a:lstStyle/>
        <a:p>
          <a:endParaRPr lang="en-US"/>
        </a:p>
      </dgm:t>
    </dgm:pt>
    <dgm:pt modelId="{5E099EDA-70D4-414B-A533-0C238448744F}">
      <dgm:prSet/>
      <dgm:spPr/>
      <dgm:t>
        <a:bodyPr/>
        <a:lstStyle/>
        <a:p>
          <a:pPr>
            <a:lnSpc>
              <a:spcPct val="100000"/>
            </a:lnSpc>
          </a:pPr>
          <a:r>
            <a:rPr lang="en-US" dirty="0"/>
            <a:t>Questions, answers and comments on record</a:t>
          </a:r>
        </a:p>
      </dgm:t>
    </dgm:pt>
    <dgm:pt modelId="{D3BC247D-1788-497E-9141-F3A29326270F}" type="parTrans" cxnId="{AD234905-5B24-484D-81DA-91554706DB9E}">
      <dgm:prSet/>
      <dgm:spPr/>
      <dgm:t>
        <a:bodyPr/>
        <a:lstStyle/>
        <a:p>
          <a:endParaRPr lang="en-US"/>
        </a:p>
      </dgm:t>
    </dgm:pt>
    <dgm:pt modelId="{12022E7D-23CD-4015-A894-6862FC8D3DB1}" type="sibTrans" cxnId="{AD234905-5B24-484D-81DA-91554706DB9E}">
      <dgm:prSet/>
      <dgm:spPr/>
      <dgm:t>
        <a:bodyPr/>
        <a:lstStyle/>
        <a:p>
          <a:endParaRPr lang="en-US"/>
        </a:p>
      </dgm:t>
    </dgm:pt>
    <dgm:pt modelId="{820F4B4C-79FB-4457-840F-BEE693D10BF3}">
      <dgm:prSet/>
      <dgm:spPr/>
      <dgm:t>
        <a:bodyPr/>
        <a:lstStyle/>
        <a:p>
          <a:pPr>
            <a:lnSpc>
              <a:spcPct val="100000"/>
            </a:lnSpc>
          </a:pPr>
          <a:r>
            <a:rPr lang="en-US" dirty="0"/>
            <a:t>Timeline of case events</a:t>
          </a:r>
        </a:p>
      </dgm:t>
    </dgm:pt>
    <dgm:pt modelId="{E7263D94-1365-48F5-A6E8-F95266748E4C}" type="parTrans" cxnId="{4BB8127C-6108-45AD-9BF3-E654D6DA5973}">
      <dgm:prSet/>
      <dgm:spPr/>
      <dgm:t>
        <a:bodyPr/>
        <a:lstStyle/>
        <a:p>
          <a:endParaRPr lang="en-US"/>
        </a:p>
      </dgm:t>
    </dgm:pt>
    <dgm:pt modelId="{5A1E050D-5490-4397-AEEC-6D715EB66A9E}" type="sibTrans" cxnId="{4BB8127C-6108-45AD-9BF3-E654D6DA5973}">
      <dgm:prSet/>
      <dgm:spPr/>
      <dgm:t>
        <a:bodyPr/>
        <a:lstStyle/>
        <a:p>
          <a:endParaRPr lang="en-US"/>
        </a:p>
      </dgm:t>
    </dgm:pt>
    <dgm:pt modelId="{8BD10711-CE55-4522-A554-13ECE3006A32}">
      <dgm:prSet/>
      <dgm:spPr/>
      <dgm:t>
        <a:bodyPr/>
        <a:lstStyle/>
        <a:p>
          <a:pPr>
            <a:lnSpc>
              <a:spcPct val="100000"/>
            </a:lnSpc>
          </a:pPr>
          <a:r>
            <a:rPr lang="en-US" dirty="0"/>
            <a:t>Contact info to submit a comment or question</a:t>
          </a:r>
        </a:p>
      </dgm:t>
    </dgm:pt>
    <dgm:pt modelId="{FEEF384C-905F-42EA-95F2-3A78F29B2245}" type="parTrans" cxnId="{FFE95E52-1065-4621-92C9-FB57D8E26DE8}">
      <dgm:prSet/>
      <dgm:spPr/>
      <dgm:t>
        <a:bodyPr/>
        <a:lstStyle/>
        <a:p>
          <a:endParaRPr lang="en-US"/>
        </a:p>
      </dgm:t>
    </dgm:pt>
    <dgm:pt modelId="{4ECDD190-1E73-4FFF-B393-611D1445DAA6}" type="sibTrans" cxnId="{FFE95E52-1065-4621-92C9-FB57D8E26DE8}">
      <dgm:prSet/>
      <dgm:spPr/>
      <dgm:t>
        <a:bodyPr/>
        <a:lstStyle/>
        <a:p>
          <a:endParaRPr lang="en-US"/>
        </a:p>
      </dgm:t>
    </dgm:pt>
    <dgm:pt modelId="{47EB7872-B73A-47A7-94B7-BF6C5DF8E35D}">
      <dgm:prSet/>
      <dgm:spPr/>
      <dgm:t>
        <a:bodyPr/>
        <a:lstStyle/>
        <a:p>
          <a:pPr>
            <a:lnSpc>
              <a:spcPct val="100000"/>
            </a:lnSpc>
          </a:pPr>
          <a:r>
            <a:rPr lang="en-US" dirty="0"/>
            <a:t>Upcoming dates of next hearings</a:t>
          </a:r>
        </a:p>
      </dgm:t>
    </dgm:pt>
    <dgm:pt modelId="{608F0192-6890-40F1-A112-F0F8A06B274C}" type="parTrans" cxnId="{A48CD408-8E1A-432F-8C22-46137C550C37}">
      <dgm:prSet/>
      <dgm:spPr/>
      <dgm:t>
        <a:bodyPr/>
        <a:lstStyle/>
        <a:p>
          <a:endParaRPr lang="en-US"/>
        </a:p>
      </dgm:t>
    </dgm:pt>
    <dgm:pt modelId="{335CE218-0C63-4706-89B1-F76F92362AB1}" type="sibTrans" cxnId="{A48CD408-8E1A-432F-8C22-46137C550C37}">
      <dgm:prSet/>
      <dgm:spPr/>
      <dgm:t>
        <a:bodyPr/>
        <a:lstStyle/>
        <a:p>
          <a:endParaRPr lang="en-US"/>
        </a:p>
      </dgm:t>
    </dgm:pt>
    <dgm:pt modelId="{AB9BE388-C05C-4391-BA3F-BF48EA7506CF}">
      <dgm:prSet/>
      <dgm:spPr/>
      <dgm:t>
        <a:bodyPr/>
        <a:lstStyle/>
        <a:p>
          <a:pPr>
            <a:lnSpc>
              <a:spcPct val="100000"/>
            </a:lnSpc>
          </a:pPr>
          <a:r>
            <a:rPr lang="en-US" dirty="0"/>
            <a:t>Transcripts of each hearing</a:t>
          </a:r>
        </a:p>
      </dgm:t>
    </dgm:pt>
    <dgm:pt modelId="{8F7EF66A-81AC-4F4C-B092-9A237C16E304}" type="parTrans" cxnId="{A03C93D4-E5E5-4F6E-B0D8-EB4C09A51A42}">
      <dgm:prSet/>
      <dgm:spPr/>
      <dgm:t>
        <a:bodyPr/>
        <a:lstStyle/>
        <a:p>
          <a:endParaRPr lang="en-US"/>
        </a:p>
      </dgm:t>
    </dgm:pt>
    <dgm:pt modelId="{6B793C79-3E65-4D38-B6CE-55390BE9DA47}" type="sibTrans" cxnId="{A03C93D4-E5E5-4F6E-B0D8-EB4C09A51A42}">
      <dgm:prSet/>
      <dgm:spPr/>
      <dgm:t>
        <a:bodyPr/>
        <a:lstStyle/>
        <a:p>
          <a:endParaRPr lang="en-US"/>
        </a:p>
      </dgm:t>
    </dgm:pt>
    <dgm:pt modelId="{748562F5-1EFB-4DC4-A233-86F956869DF8}" type="pres">
      <dgm:prSet presAssocID="{F06E4509-4119-4975-A628-A501FCD93C16}" presName="root" presStyleCnt="0">
        <dgm:presLayoutVars>
          <dgm:dir/>
          <dgm:resizeHandles val="exact"/>
        </dgm:presLayoutVars>
      </dgm:prSet>
      <dgm:spPr/>
    </dgm:pt>
    <dgm:pt modelId="{A5DBE91F-8C23-43DA-B626-4B4A1CBEA90A}" type="pres">
      <dgm:prSet presAssocID="{024B8679-AE36-426C-B4AE-575115BFDF83}" presName="compNode" presStyleCnt="0"/>
      <dgm:spPr/>
    </dgm:pt>
    <dgm:pt modelId="{E99FF8AC-EE61-4586-85D9-66001F9C9517}" type="pres">
      <dgm:prSet presAssocID="{024B8679-AE36-426C-B4AE-575115BFDF83}"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gnifying glass"/>
        </a:ext>
      </dgm:extLst>
    </dgm:pt>
    <dgm:pt modelId="{8D41253A-FFF2-46D8-BFE6-3375B45C675B}" type="pres">
      <dgm:prSet presAssocID="{024B8679-AE36-426C-B4AE-575115BFDF83}" presName="iconSpace" presStyleCnt="0"/>
      <dgm:spPr/>
    </dgm:pt>
    <dgm:pt modelId="{7F911DE3-5906-49EA-8E26-C5BF60B9B174}" type="pres">
      <dgm:prSet presAssocID="{024B8679-AE36-426C-B4AE-575115BFDF83}" presName="parTx" presStyleLbl="revTx" presStyleIdx="0" presStyleCnt="4">
        <dgm:presLayoutVars>
          <dgm:chMax val="0"/>
          <dgm:chPref val="0"/>
        </dgm:presLayoutVars>
      </dgm:prSet>
      <dgm:spPr/>
    </dgm:pt>
    <dgm:pt modelId="{24C28500-1A66-4241-96BB-43522713130B}" type="pres">
      <dgm:prSet presAssocID="{024B8679-AE36-426C-B4AE-575115BFDF83}" presName="txSpace" presStyleCnt="0"/>
      <dgm:spPr/>
    </dgm:pt>
    <dgm:pt modelId="{45CBDEB6-3BED-4BA3-BC4F-180C8B03A1B2}" type="pres">
      <dgm:prSet presAssocID="{024B8679-AE36-426C-B4AE-575115BFDF83}" presName="desTx" presStyleLbl="revTx" presStyleIdx="1" presStyleCnt="4">
        <dgm:presLayoutVars/>
      </dgm:prSet>
      <dgm:spPr/>
    </dgm:pt>
    <dgm:pt modelId="{A35DC569-F41C-449C-AE2B-30A1A1118A59}" type="pres">
      <dgm:prSet presAssocID="{8DDF5569-FC80-47A3-A657-C1E84F2E980D}" presName="sibTrans" presStyleCnt="0"/>
      <dgm:spPr/>
    </dgm:pt>
    <dgm:pt modelId="{8F9934E7-7449-4D4C-A92B-A20BD8EF6566}" type="pres">
      <dgm:prSet presAssocID="{9626DA4C-B0CC-4154-A70A-B81938001FE6}" presName="compNode" presStyleCnt="0"/>
      <dgm:spPr/>
    </dgm:pt>
    <dgm:pt modelId="{C9347A1D-72EE-4FF7-AF10-B9808F12FA65}" type="pres">
      <dgm:prSet presAssocID="{9626DA4C-B0CC-4154-A70A-B81938001FE6}"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 mark"/>
        </a:ext>
      </dgm:extLst>
    </dgm:pt>
    <dgm:pt modelId="{574D4ECB-8FA8-4985-B90F-E4F300A1E20D}" type="pres">
      <dgm:prSet presAssocID="{9626DA4C-B0CC-4154-A70A-B81938001FE6}" presName="iconSpace" presStyleCnt="0"/>
      <dgm:spPr/>
    </dgm:pt>
    <dgm:pt modelId="{99B98E9D-4851-4AED-B0E7-85F3669CD4CC}" type="pres">
      <dgm:prSet presAssocID="{9626DA4C-B0CC-4154-A70A-B81938001FE6}" presName="parTx" presStyleLbl="revTx" presStyleIdx="2" presStyleCnt="4">
        <dgm:presLayoutVars>
          <dgm:chMax val="0"/>
          <dgm:chPref val="0"/>
        </dgm:presLayoutVars>
      </dgm:prSet>
      <dgm:spPr/>
    </dgm:pt>
    <dgm:pt modelId="{87D158DC-2994-41AE-A4BA-A46DB8F9BF87}" type="pres">
      <dgm:prSet presAssocID="{9626DA4C-B0CC-4154-A70A-B81938001FE6}" presName="txSpace" presStyleCnt="0"/>
      <dgm:spPr/>
    </dgm:pt>
    <dgm:pt modelId="{A2C2896D-FB09-4942-A870-D1D0AF902B00}" type="pres">
      <dgm:prSet presAssocID="{9626DA4C-B0CC-4154-A70A-B81938001FE6}" presName="desTx" presStyleLbl="revTx" presStyleIdx="3" presStyleCnt="4" custLinFactNeighborX="1964" custLinFactNeighborY="-26000">
        <dgm:presLayoutVars/>
      </dgm:prSet>
      <dgm:spPr/>
    </dgm:pt>
  </dgm:ptLst>
  <dgm:cxnLst>
    <dgm:cxn modelId="{AD234905-5B24-484D-81DA-91554706DB9E}" srcId="{9626DA4C-B0CC-4154-A70A-B81938001FE6}" destId="{5E099EDA-70D4-414B-A533-0C238448744F}" srcOrd="0" destOrd="0" parTransId="{D3BC247D-1788-497E-9141-F3A29326270F}" sibTransId="{12022E7D-23CD-4015-A894-6862FC8D3DB1}"/>
    <dgm:cxn modelId="{74C88207-6072-4378-8417-5F06F5BA4D54}" type="presOf" srcId="{820F4B4C-79FB-4457-840F-BEE693D10BF3}" destId="{A2C2896D-FB09-4942-A870-D1D0AF902B00}" srcOrd="0" destOrd="1" presId="urn:microsoft.com/office/officeart/2018/5/layout/CenteredIconLabelDescriptionList"/>
    <dgm:cxn modelId="{A48CD408-8E1A-432F-8C22-46137C550C37}" srcId="{9626DA4C-B0CC-4154-A70A-B81938001FE6}" destId="{47EB7872-B73A-47A7-94B7-BF6C5DF8E35D}" srcOrd="3" destOrd="0" parTransId="{608F0192-6890-40F1-A112-F0F8A06B274C}" sibTransId="{335CE218-0C63-4706-89B1-F76F92362AB1}"/>
    <dgm:cxn modelId="{7E35AF22-AB19-42D8-AFBA-3974111FAEB6}" type="presOf" srcId="{8BD10711-CE55-4522-A554-13ECE3006A32}" destId="{A2C2896D-FB09-4942-A870-D1D0AF902B00}" srcOrd="0" destOrd="2" presId="urn:microsoft.com/office/officeart/2018/5/layout/CenteredIconLabelDescriptionList"/>
    <dgm:cxn modelId="{F6B50530-983F-42E9-BE83-873D78CF0061}" type="presOf" srcId="{F06E4509-4119-4975-A628-A501FCD93C16}" destId="{748562F5-1EFB-4DC4-A233-86F956869DF8}" srcOrd="0" destOrd="0" presId="urn:microsoft.com/office/officeart/2018/5/layout/CenteredIconLabelDescriptionList"/>
    <dgm:cxn modelId="{E1658446-7BA9-4798-8704-F8373217C2AC}" type="presOf" srcId="{5E099EDA-70D4-414B-A533-0C238448744F}" destId="{A2C2896D-FB09-4942-A870-D1D0AF902B00}" srcOrd="0" destOrd="0" presId="urn:microsoft.com/office/officeart/2018/5/layout/CenteredIconLabelDescriptionList"/>
    <dgm:cxn modelId="{F8FD5E47-8941-4581-9A76-EEF64157AA58}" srcId="{F06E4509-4119-4975-A628-A501FCD93C16}" destId="{9626DA4C-B0CC-4154-A70A-B81938001FE6}" srcOrd="1" destOrd="0" parTransId="{DF5624CA-193C-454A-A9D8-1ED808714CAD}" sibTransId="{B7F11A5F-4FB9-4789-8D1E-2AD1360E488A}"/>
    <dgm:cxn modelId="{98DF0A52-B93E-4E74-ACEB-61FE6E161C32}" type="presOf" srcId="{9626DA4C-B0CC-4154-A70A-B81938001FE6}" destId="{99B98E9D-4851-4AED-B0E7-85F3669CD4CC}" srcOrd="0" destOrd="0" presId="urn:microsoft.com/office/officeart/2018/5/layout/CenteredIconLabelDescriptionList"/>
    <dgm:cxn modelId="{FFE95E52-1065-4621-92C9-FB57D8E26DE8}" srcId="{9626DA4C-B0CC-4154-A70A-B81938001FE6}" destId="{8BD10711-CE55-4522-A554-13ECE3006A32}" srcOrd="2" destOrd="0" parTransId="{FEEF384C-905F-42EA-95F2-3A78F29B2245}" sibTransId="{4ECDD190-1E73-4FFF-B393-611D1445DAA6}"/>
    <dgm:cxn modelId="{75509B7B-0CA9-4A40-AC16-16CE8FF93C38}" srcId="{F06E4509-4119-4975-A628-A501FCD93C16}" destId="{024B8679-AE36-426C-B4AE-575115BFDF83}" srcOrd="0" destOrd="0" parTransId="{717897FC-C55C-44BE-B5AC-AB8661FAD348}" sibTransId="{8DDF5569-FC80-47A3-A657-C1E84F2E980D}"/>
    <dgm:cxn modelId="{4BB8127C-6108-45AD-9BF3-E654D6DA5973}" srcId="{9626DA4C-B0CC-4154-A70A-B81938001FE6}" destId="{820F4B4C-79FB-4457-840F-BEE693D10BF3}" srcOrd="1" destOrd="0" parTransId="{E7263D94-1365-48F5-A6E8-F95266748E4C}" sibTransId="{5A1E050D-5490-4397-AEEC-6D715EB66A9E}"/>
    <dgm:cxn modelId="{30D0F3A3-613A-4E77-B519-AE2789CF15B1}" type="presOf" srcId="{AB9BE388-C05C-4391-BA3F-BF48EA7506CF}" destId="{A2C2896D-FB09-4942-A870-D1D0AF902B00}" srcOrd="0" destOrd="4" presId="urn:microsoft.com/office/officeart/2018/5/layout/CenteredIconLabelDescriptionList"/>
    <dgm:cxn modelId="{732BADAB-1A4B-4E33-BAF8-9D6DEE052F51}" type="presOf" srcId="{024B8679-AE36-426C-B4AE-575115BFDF83}" destId="{7F911DE3-5906-49EA-8E26-C5BF60B9B174}" srcOrd="0" destOrd="0" presId="urn:microsoft.com/office/officeart/2018/5/layout/CenteredIconLabelDescriptionList"/>
    <dgm:cxn modelId="{20339ACE-35E3-4E22-9DE3-4DA12D7026BB}" type="presOf" srcId="{47EB7872-B73A-47A7-94B7-BF6C5DF8E35D}" destId="{A2C2896D-FB09-4942-A870-D1D0AF902B00}" srcOrd="0" destOrd="3" presId="urn:microsoft.com/office/officeart/2018/5/layout/CenteredIconLabelDescriptionList"/>
    <dgm:cxn modelId="{A03C93D4-E5E5-4F6E-B0D8-EB4C09A51A42}" srcId="{9626DA4C-B0CC-4154-A70A-B81938001FE6}" destId="{AB9BE388-C05C-4391-BA3F-BF48EA7506CF}" srcOrd="4" destOrd="0" parTransId="{8F7EF66A-81AC-4F4C-B092-9A237C16E304}" sibTransId="{6B793C79-3E65-4D38-B6CE-55390BE9DA47}"/>
    <dgm:cxn modelId="{62E2404A-502B-477D-99F7-E7388762DAFA}" type="presParOf" srcId="{748562F5-1EFB-4DC4-A233-86F956869DF8}" destId="{A5DBE91F-8C23-43DA-B626-4B4A1CBEA90A}" srcOrd="0" destOrd="0" presId="urn:microsoft.com/office/officeart/2018/5/layout/CenteredIconLabelDescriptionList"/>
    <dgm:cxn modelId="{8BF4F592-D5AE-4F42-B275-80345D5A24FC}" type="presParOf" srcId="{A5DBE91F-8C23-43DA-B626-4B4A1CBEA90A}" destId="{E99FF8AC-EE61-4586-85D9-66001F9C9517}" srcOrd="0" destOrd="0" presId="urn:microsoft.com/office/officeart/2018/5/layout/CenteredIconLabelDescriptionList"/>
    <dgm:cxn modelId="{6545CDE2-A122-4271-B8F9-158CD04591B5}" type="presParOf" srcId="{A5DBE91F-8C23-43DA-B626-4B4A1CBEA90A}" destId="{8D41253A-FFF2-46D8-BFE6-3375B45C675B}" srcOrd="1" destOrd="0" presId="urn:microsoft.com/office/officeart/2018/5/layout/CenteredIconLabelDescriptionList"/>
    <dgm:cxn modelId="{47336989-16CE-4619-8782-4F44B3B14F48}" type="presParOf" srcId="{A5DBE91F-8C23-43DA-B626-4B4A1CBEA90A}" destId="{7F911DE3-5906-49EA-8E26-C5BF60B9B174}" srcOrd="2" destOrd="0" presId="urn:microsoft.com/office/officeart/2018/5/layout/CenteredIconLabelDescriptionList"/>
    <dgm:cxn modelId="{D6FB646F-E6CE-410B-9BAC-0DCDF093A20A}" type="presParOf" srcId="{A5DBE91F-8C23-43DA-B626-4B4A1CBEA90A}" destId="{24C28500-1A66-4241-96BB-43522713130B}" srcOrd="3" destOrd="0" presId="urn:microsoft.com/office/officeart/2018/5/layout/CenteredIconLabelDescriptionList"/>
    <dgm:cxn modelId="{884D0F19-EF16-4A7B-9566-190B479CF3E1}" type="presParOf" srcId="{A5DBE91F-8C23-43DA-B626-4B4A1CBEA90A}" destId="{45CBDEB6-3BED-4BA3-BC4F-180C8B03A1B2}" srcOrd="4" destOrd="0" presId="urn:microsoft.com/office/officeart/2018/5/layout/CenteredIconLabelDescriptionList"/>
    <dgm:cxn modelId="{730C2D8A-5B69-44FF-B483-C1DB6F529065}" type="presParOf" srcId="{748562F5-1EFB-4DC4-A233-86F956869DF8}" destId="{A35DC569-F41C-449C-AE2B-30A1A1118A59}" srcOrd="1" destOrd="0" presId="urn:microsoft.com/office/officeart/2018/5/layout/CenteredIconLabelDescriptionList"/>
    <dgm:cxn modelId="{2648D684-6726-47CD-86A0-2271977FF187}" type="presParOf" srcId="{748562F5-1EFB-4DC4-A233-86F956869DF8}" destId="{8F9934E7-7449-4D4C-A92B-A20BD8EF6566}" srcOrd="2" destOrd="0" presId="urn:microsoft.com/office/officeart/2018/5/layout/CenteredIconLabelDescriptionList"/>
    <dgm:cxn modelId="{799C9098-189A-4B54-87A7-66007F6489E2}" type="presParOf" srcId="{8F9934E7-7449-4D4C-A92B-A20BD8EF6566}" destId="{C9347A1D-72EE-4FF7-AF10-B9808F12FA65}" srcOrd="0" destOrd="0" presId="urn:microsoft.com/office/officeart/2018/5/layout/CenteredIconLabelDescriptionList"/>
    <dgm:cxn modelId="{8DA03BFD-15C3-4A30-A50E-D8B15DCFDE18}" type="presParOf" srcId="{8F9934E7-7449-4D4C-A92B-A20BD8EF6566}" destId="{574D4ECB-8FA8-4985-B90F-E4F300A1E20D}" srcOrd="1" destOrd="0" presId="urn:microsoft.com/office/officeart/2018/5/layout/CenteredIconLabelDescriptionList"/>
    <dgm:cxn modelId="{5EFCA72E-958C-47EF-9969-A49893172198}" type="presParOf" srcId="{8F9934E7-7449-4D4C-A92B-A20BD8EF6566}" destId="{99B98E9D-4851-4AED-B0E7-85F3669CD4CC}" srcOrd="2" destOrd="0" presId="urn:microsoft.com/office/officeart/2018/5/layout/CenteredIconLabelDescriptionList"/>
    <dgm:cxn modelId="{BDED0751-CBFB-41CB-8B30-9D88B3905D31}" type="presParOf" srcId="{8F9934E7-7449-4D4C-A92B-A20BD8EF6566}" destId="{87D158DC-2994-41AE-A4BA-A46DB8F9BF87}" srcOrd="3" destOrd="0" presId="urn:microsoft.com/office/officeart/2018/5/layout/CenteredIconLabelDescriptionList"/>
    <dgm:cxn modelId="{36368442-227B-4FA7-A099-28DCD07F1462}" type="presParOf" srcId="{8F9934E7-7449-4D4C-A92B-A20BD8EF6566}" destId="{A2C2896D-FB09-4942-A870-D1D0AF902B0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05C8B0C-DF84-4440-BF19-820BCA51B6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12BDBCA-1A64-4B99-859D-6901A06DA4AA}">
      <dgm:prSet/>
      <dgm:spPr/>
      <dgm:t>
        <a:bodyPr/>
        <a:lstStyle/>
        <a:p>
          <a:r>
            <a:rPr lang="en-US"/>
            <a:t>The Board encourages the public to participate in all its proceedings. </a:t>
          </a:r>
        </a:p>
      </dgm:t>
    </dgm:pt>
    <dgm:pt modelId="{942ECC9D-F332-45AD-AF50-FC7277B42408}" type="parTrans" cxnId="{5D49C98E-C203-467B-8168-6A3FCD3478C7}">
      <dgm:prSet/>
      <dgm:spPr/>
      <dgm:t>
        <a:bodyPr/>
        <a:lstStyle/>
        <a:p>
          <a:endParaRPr lang="en-US"/>
        </a:p>
      </dgm:t>
    </dgm:pt>
    <dgm:pt modelId="{DB9ACE06-82EB-475C-926E-D6213FC7DBA1}" type="sibTrans" cxnId="{5D49C98E-C203-467B-8168-6A3FCD3478C7}">
      <dgm:prSet/>
      <dgm:spPr/>
      <dgm:t>
        <a:bodyPr/>
        <a:lstStyle/>
        <a:p>
          <a:endParaRPr lang="en-US"/>
        </a:p>
      </dgm:t>
    </dgm:pt>
    <dgm:pt modelId="{3761F9BD-BB99-4E92-8EAE-BFC391E82791}">
      <dgm:prSet/>
      <dgm:spPr/>
      <dgm:t>
        <a:bodyPr/>
        <a:lstStyle/>
        <a:p>
          <a:r>
            <a:rPr lang="en-US"/>
            <a:t>Forms of public participation include </a:t>
          </a:r>
        </a:p>
      </dgm:t>
    </dgm:pt>
    <dgm:pt modelId="{009BEF76-994B-436D-B621-232F34077D44}" type="parTrans" cxnId="{E2FEE922-14DF-4242-846C-52A4EE07BD0E}">
      <dgm:prSet/>
      <dgm:spPr/>
      <dgm:t>
        <a:bodyPr/>
        <a:lstStyle/>
        <a:p>
          <a:endParaRPr lang="en-US"/>
        </a:p>
      </dgm:t>
    </dgm:pt>
    <dgm:pt modelId="{B14E79C1-850E-459F-BD3A-283F96DFD8A4}" type="sibTrans" cxnId="{E2FEE922-14DF-4242-846C-52A4EE07BD0E}">
      <dgm:prSet/>
      <dgm:spPr/>
      <dgm:t>
        <a:bodyPr/>
        <a:lstStyle/>
        <a:p>
          <a:endParaRPr lang="en-US"/>
        </a:p>
      </dgm:t>
    </dgm:pt>
    <dgm:pt modelId="{A7BC0A19-1061-4AA2-966F-D197C704A5D5}">
      <dgm:prSet/>
      <dgm:spPr/>
      <dgm:t>
        <a:bodyPr/>
        <a:lstStyle/>
        <a:p>
          <a:r>
            <a:rPr lang="en-US" dirty="0"/>
            <a:t>Making an oral statement or testimony at a hearing</a:t>
          </a:r>
        </a:p>
      </dgm:t>
    </dgm:pt>
    <dgm:pt modelId="{92019FD6-60BE-4990-BAD9-90EF25D326B8}" type="parTrans" cxnId="{7A4465BC-985D-4F19-83BB-62A83CF320BF}">
      <dgm:prSet/>
      <dgm:spPr/>
      <dgm:t>
        <a:bodyPr/>
        <a:lstStyle/>
        <a:p>
          <a:endParaRPr lang="en-US"/>
        </a:p>
      </dgm:t>
    </dgm:pt>
    <dgm:pt modelId="{C87D92C3-F4DF-466C-A769-64B9305D4E02}" type="sibTrans" cxnId="{7A4465BC-985D-4F19-83BB-62A83CF320BF}">
      <dgm:prSet/>
      <dgm:spPr/>
      <dgm:t>
        <a:bodyPr/>
        <a:lstStyle/>
        <a:p>
          <a:endParaRPr lang="en-US"/>
        </a:p>
      </dgm:t>
    </dgm:pt>
    <dgm:pt modelId="{180CBD16-3085-4C23-9FB8-06DE96F57B7E}">
      <dgm:prSet/>
      <dgm:spPr/>
      <dgm:t>
        <a:bodyPr/>
        <a:lstStyle/>
        <a:p>
          <a:r>
            <a:rPr lang="en-US"/>
            <a:t>Providing a public remark at an open meeting</a:t>
          </a:r>
        </a:p>
      </dgm:t>
    </dgm:pt>
    <dgm:pt modelId="{01274232-9675-44C2-B0E4-CF5B22918E41}" type="parTrans" cxnId="{40849AEE-9EC7-414E-88D5-9351C6B7811F}">
      <dgm:prSet/>
      <dgm:spPr/>
      <dgm:t>
        <a:bodyPr/>
        <a:lstStyle/>
        <a:p>
          <a:endParaRPr lang="en-US"/>
        </a:p>
      </dgm:t>
    </dgm:pt>
    <dgm:pt modelId="{E48FE165-F4A6-4DA9-8B7D-85746E26ACA5}" type="sibTrans" cxnId="{40849AEE-9EC7-414E-88D5-9351C6B7811F}">
      <dgm:prSet/>
      <dgm:spPr/>
      <dgm:t>
        <a:bodyPr/>
        <a:lstStyle/>
        <a:p>
          <a:endParaRPr lang="en-US"/>
        </a:p>
      </dgm:t>
    </dgm:pt>
    <dgm:pt modelId="{E9D68353-53AF-4DC9-B7E8-C935CADC7AC7}">
      <dgm:prSet/>
      <dgm:spPr/>
      <dgm:t>
        <a:bodyPr/>
        <a:lstStyle/>
        <a:p>
          <a:r>
            <a:rPr lang="en-US"/>
            <a:t>Filing a written public comment with the Clerk’s Office. </a:t>
          </a:r>
        </a:p>
      </dgm:t>
    </dgm:pt>
    <dgm:pt modelId="{A01BEDF2-00D0-448C-9BB3-B558016BA149}" type="parTrans" cxnId="{EB76D684-8F0D-4C83-9162-5541DD482928}">
      <dgm:prSet/>
      <dgm:spPr/>
      <dgm:t>
        <a:bodyPr/>
        <a:lstStyle/>
        <a:p>
          <a:endParaRPr lang="en-US"/>
        </a:p>
      </dgm:t>
    </dgm:pt>
    <dgm:pt modelId="{C1C906C8-2DD4-422C-9EAC-411892980F10}" type="sibTrans" cxnId="{EB76D684-8F0D-4C83-9162-5541DD482928}">
      <dgm:prSet/>
      <dgm:spPr/>
      <dgm:t>
        <a:bodyPr/>
        <a:lstStyle/>
        <a:p>
          <a:endParaRPr lang="en-US"/>
        </a:p>
      </dgm:t>
    </dgm:pt>
    <dgm:pt modelId="{269A164D-D50F-4883-8056-58721430725C}">
      <dgm:prSet/>
      <dgm:spPr/>
      <dgm:t>
        <a:bodyPr/>
        <a:lstStyle/>
        <a:p>
          <a:r>
            <a:rPr lang="en-US"/>
            <a:t>For more information about public participation, go to Part 101 of the Board’s procedural rules.</a:t>
          </a:r>
        </a:p>
      </dgm:t>
    </dgm:pt>
    <dgm:pt modelId="{679CDB66-27A2-4594-9F57-E35D19943127}" type="parTrans" cxnId="{2D0A8659-2D43-426F-B49C-D0ACFAC24E2A}">
      <dgm:prSet/>
      <dgm:spPr/>
      <dgm:t>
        <a:bodyPr/>
        <a:lstStyle/>
        <a:p>
          <a:endParaRPr lang="en-US"/>
        </a:p>
      </dgm:t>
    </dgm:pt>
    <dgm:pt modelId="{1B9353DE-9B89-421D-BBEC-A27EBB1969B3}" type="sibTrans" cxnId="{2D0A8659-2D43-426F-B49C-D0ACFAC24E2A}">
      <dgm:prSet/>
      <dgm:spPr/>
      <dgm:t>
        <a:bodyPr/>
        <a:lstStyle/>
        <a:p>
          <a:endParaRPr lang="en-US"/>
        </a:p>
      </dgm:t>
    </dgm:pt>
    <dgm:pt modelId="{5209EDF8-EF78-4150-881F-AAEA2C6B8565}" type="pres">
      <dgm:prSet presAssocID="{305C8B0C-DF84-4440-BF19-820BCA51B612}" presName="linear" presStyleCnt="0">
        <dgm:presLayoutVars>
          <dgm:animLvl val="lvl"/>
          <dgm:resizeHandles val="exact"/>
        </dgm:presLayoutVars>
      </dgm:prSet>
      <dgm:spPr/>
    </dgm:pt>
    <dgm:pt modelId="{F3D37DCC-88A0-42D4-83F7-DB5F701854BA}" type="pres">
      <dgm:prSet presAssocID="{212BDBCA-1A64-4B99-859D-6901A06DA4AA}" presName="parentText" presStyleLbl="node1" presStyleIdx="0" presStyleCnt="3">
        <dgm:presLayoutVars>
          <dgm:chMax val="0"/>
          <dgm:bulletEnabled val="1"/>
        </dgm:presLayoutVars>
      </dgm:prSet>
      <dgm:spPr/>
    </dgm:pt>
    <dgm:pt modelId="{BDAC827E-C858-462E-853B-6CBB151AFA52}" type="pres">
      <dgm:prSet presAssocID="{DB9ACE06-82EB-475C-926E-D6213FC7DBA1}" presName="spacer" presStyleCnt="0"/>
      <dgm:spPr/>
    </dgm:pt>
    <dgm:pt modelId="{91D4BEF2-6503-4DDB-BDFD-54A213D405D6}" type="pres">
      <dgm:prSet presAssocID="{3761F9BD-BB99-4E92-8EAE-BFC391E82791}" presName="parentText" presStyleLbl="node1" presStyleIdx="1" presStyleCnt="3">
        <dgm:presLayoutVars>
          <dgm:chMax val="0"/>
          <dgm:bulletEnabled val="1"/>
        </dgm:presLayoutVars>
      </dgm:prSet>
      <dgm:spPr/>
    </dgm:pt>
    <dgm:pt modelId="{1E448357-10F2-4E05-90CE-8BB870DCA56B}" type="pres">
      <dgm:prSet presAssocID="{3761F9BD-BB99-4E92-8EAE-BFC391E82791}" presName="childText" presStyleLbl="revTx" presStyleIdx="0" presStyleCnt="1">
        <dgm:presLayoutVars>
          <dgm:bulletEnabled val="1"/>
        </dgm:presLayoutVars>
      </dgm:prSet>
      <dgm:spPr/>
    </dgm:pt>
    <dgm:pt modelId="{EB022B90-700D-4EA3-AE4B-D0ED547EFB55}" type="pres">
      <dgm:prSet presAssocID="{269A164D-D50F-4883-8056-58721430725C}" presName="parentText" presStyleLbl="node1" presStyleIdx="2" presStyleCnt="3">
        <dgm:presLayoutVars>
          <dgm:chMax val="0"/>
          <dgm:bulletEnabled val="1"/>
        </dgm:presLayoutVars>
      </dgm:prSet>
      <dgm:spPr/>
    </dgm:pt>
  </dgm:ptLst>
  <dgm:cxnLst>
    <dgm:cxn modelId="{2B92D504-D7C0-479B-B4EF-7BA722BFAFE2}" type="presOf" srcId="{A7BC0A19-1061-4AA2-966F-D197C704A5D5}" destId="{1E448357-10F2-4E05-90CE-8BB870DCA56B}" srcOrd="0" destOrd="0" presId="urn:microsoft.com/office/officeart/2005/8/layout/vList2"/>
    <dgm:cxn modelId="{7ED1BF0A-A938-42B7-9F73-E60775381023}" type="presOf" srcId="{212BDBCA-1A64-4B99-859D-6901A06DA4AA}" destId="{F3D37DCC-88A0-42D4-83F7-DB5F701854BA}" srcOrd="0" destOrd="0" presId="urn:microsoft.com/office/officeart/2005/8/layout/vList2"/>
    <dgm:cxn modelId="{F44D4217-FA1C-49AB-A940-2B071396E8E6}" type="presOf" srcId="{180CBD16-3085-4C23-9FB8-06DE96F57B7E}" destId="{1E448357-10F2-4E05-90CE-8BB870DCA56B}" srcOrd="0" destOrd="1" presId="urn:microsoft.com/office/officeart/2005/8/layout/vList2"/>
    <dgm:cxn modelId="{E2FEE922-14DF-4242-846C-52A4EE07BD0E}" srcId="{305C8B0C-DF84-4440-BF19-820BCA51B612}" destId="{3761F9BD-BB99-4E92-8EAE-BFC391E82791}" srcOrd="1" destOrd="0" parTransId="{009BEF76-994B-436D-B621-232F34077D44}" sibTransId="{B14E79C1-850E-459F-BD3A-283F96DFD8A4}"/>
    <dgm:cxn modelId="{E444A437-868F-460F-93F8-867A3857B096}" type="presOf" srcId="{3761F9BD-BB99-4E92-8EAE-BFC391E82791}" destId="{91D4BEF2-6503-4DDB-BDFD-54A213D405D6}" srcOrd="0" destOrd="0" presId="urn:microsoft.com/office/officeart/2005/8/layout/vList2"/>
    <dgm:cxn modelId="{1D8ECE70-92FD-4ADD-8A2F-3AC83088952E}" type="presOf" srcId="{305C8B0C-DF84-4440-BF19-820BCA51B612}" destId="{5209EDF8-EF78-4150-881F-AAEA2C6B8565}" srcOrd="0" destOrd="0" presId="urn:microsoft.com/office/officeart/2005/8/layout/vList2"/>
    <dgm:cxn modelId="{0AE67151-98F4-461D-9BB1-FF931401FD9C}" type="presOf" srcId="{E9D68353-53AF-4DC9-B7E8-C935CADC7AC7}" destId="{1E448357-10F2-4E05-90CE-8BB870DCA56B}" srcOrd="0" destOrd="2" presId="urn:microsoft.com/office/officeart/2005/8/layout/vList2"/>
    <dgm:cxn modelId="{2D0A8659-2D43-426F-B49C-D0ACFAC24E2A}" srcId="{305C8B0C-DF84-4440-BF19-820BCA51B612}" destId="{269A164D-D50F-4883-8056-58721430725C}" srcOrd="2" destOrd="0" parTransId="{679CDB66-27A2-4594-9F57-E35D19943127}" sibTransId="{1B9353DE-9B89-421D-BBEC-A27EBB1969B3}"/>
    <dgm:cxn modelId="{EB76D684-8F0D-4C83-9162-5541DD482928}" srcId="{3761F9BD-BB99-4E92-8EAE-BFC391E82791}" destId="{E9D68353-53AF-4DC9-B7E8-C935CADC7AC7}" srcOrd="2" destOrd="0" parTransId="{A01BEDF2-00D0-448C-9BB3-B558016BA149}" sibTransId="{C1C906C8-2DD4-422C-9EAC-411892980F10}"/>
    <dgm:cxn modelId="{5D49C98E-C203-467B-8168-6A3FCD3478C7}" srcId="{305C8B0C-DF84-4440-BF19-820BCA51B612}" destId="{212BDBCA-1A64-4B99-859D-6901A06DA4AA}" srcOrd="0" destOrd="0" parTransId="{942ECC9D-F332-45AD-AF50-FC7277B42408}" sibTransId="{DB9ACE06-82EB-475C-926E-D6213FC7DBA1}"/>
    <dgm:cxn modelId="{7A4465BC-985D-4F19-83BB-62A83CF320BF}" srcId="{3761F9BD-BB99-4E92-8EAE-BFC391E82791}" destId="{A7BC0A19-1061-4AA2-966F-D197C704A5D5}" srcOrd="0" destOrd="0" parTransId="{92019FD6-60BE-4990-BAD9-90EF25D326B8}" sibTransId="{C87D92C3-F4DF-466C-A769-64B9305D4E02}"/>
    <dgm:cxn modelId="{603160BF-D425-43C0-84DC-7DA0FC1A97FE}" type="presOf" srcId="{269A164D-D50F-4883-8056-58721430725C}" destId="{EB022B90-700D-4EA3-AE4B-D0ED547EFB55}" srcOrd="0" destOrd="0" presId="urn:microsoft.com/office/officeart/2005/8/layout/vList2"/>
    <dgm:cxn modelId="{40849AEE-9EC7-414E-88D5-9351C6B7811F}" srcId="{3761F9BD-BB99-4E92-8EAE-BFC391E82791}" destId="{180CBD16-3085-4C23-9FB8-06DE96F57B7E}" srcOrd="1" destOrd="0" parTransId="{01274232-9675-44C2-B0E4-CF5B22918E41}" sibTransId="{E48FE165-F4A6-4DA9-8B7D-85746E26ACA5}"/>
    <dgm:cxn modelId="{89E9DF15-0EA0-40BD-A95C-B685C0BA8263}" type="presParOf" srcId="{5209EDF8-EF78-4150-881F-AAEA2C6B8565}" destId="{F3D37DCC-88A0-42D4-83F7-DB5F701854BA}" srcOrd="0" destOrd="0" presId="urn:microsoft.com/office/officeart/2005/8/layout/vList2"/>
    <dgm:cxn modelId="{AFE4F3EF-8D32-4761-AA78-C7A54DFFE934}" type="presParOf" srcId="{5209EDF8-EF78-4150-881F-AAEA2C6B8565}" destId="{BDAC827E-C858-462E-853B-6CBB151AFA52}" srcOrd="1" destOrd="0" presId="urn:microsoft.com/office/officeart/2005/8/layout/vList2"/>
    <dgm:cxn modelId="{51D6DF4B-47D4-4334-9A1D-E6708CA58012}" type="presParOf" srcId="{5209EDF8-EF78-4150-881F-AAEA2C6B8565}" destId="{91D4BEF2-6503-4DDB-BDFD-54A213D405D6}" srcOrd="2" destOrd="0" presId="urn:microsoft.com/office/officeart/2005/8/layout/vList2"/>
    <dgm:cxn modelId="{3CC37899-3DF6-4BF8-8B44-325995FA0D84}" type="presParOf" srcId="{5209EDF8-EF78-4150-881F-AAEA2C6B8565}" destId="{1E448357-10F2-4E05-90CE-8BB870DCA56B}" srcOrd="3" destOrd="0" presId="urn:microsoft.com/office/officeart/2005/8/layout/vList2"/>
    <dgm:cxn modelId="{AD620CDE-5C0D-418A-A20D-5A267D51837F}" type="presParOf" srcId="{5209EDF8-EF78-4150-881F-AAEA2C6B8565}" destId="{EB022B90-700D-4EA3-AE4B-D0ED547EFB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4C4E06-61FD-443B-B475-A3489AE5BFF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4E2848-AEB8-48A9-BF98-3E095C4CE0B1}">
      <dgm:prSet/>
      <dgm:spPr/>
      <dgm:t>
        <a:bodyPr/>
        <a:lstStyle/>
        <a:p>
          <a:pPr>
            <a:defRPr cap="all"/>
          </a:pPr>
          <a:r>
            <a:rPr lang="en-US" dirty="0"/>
            <a:t>Water, Air and Soil</a:t>
          </a:r>
        </a:p>
      </dgm:t>
    </dgm:pt>
    <dgm:pt modelId="{8A531C90-A498-46F6-9699-E61D6B7DD4B0}" type="parTrans" cxnId="{4FD830B4-952E-41A3-A08B-01950454D9C9}">
      <dgm:prSet/>
      <dgm:spPr/>
      <dgm:t>
        <a:bodyPr/>
        <a:lstStyle/>
        <a:p>
          <a:endParaRPr lang="en-US"/>
        </a:p>
      </dgm:t>
    </dgm:pt>
    <dgm:pt modelId="{6206E93B-7FE8-4D89-B816-915848402367}" type="sibTrans" cxnId="{4FD830B4-952E-41A3-A08B-01950454D9C9}">
      <dgm:prSet/>
      <dgm:spPr/>
      <dgm:t>
        <a:bodyPr/>
        <a:lstStyle/>
        <a:p>
          <a:endParaRPr lang="en-US"/>
        </a:p>
      </dgm:t>
    </dgm:pt>
    <dgm:pt modelId="{3461F19F-11E3-418A-BB0E-9ECAF82A3FF2}">
      <dgm:prSet/>
      <dgm:spPr/>
      <dgm:t>
        <a:bodyPr/>
        <a:lstStyle/>
        <a:p>
          <a:pPr>
            <a:defRPr cap="all"/>
          </a:pPr>
          <a:r>
            <a:rPr lang="en-US"/>
            <a:t>Affects of PFAS on the water cycle</a:t>
          </a:r>
        </a:p>
      </dgm:t>
    </dgm:pt>
    <dgm:pt modelId="{58D82BD6-2DCF-45B7-A02E-24B4F1A1FB14}" type="parTrans" cxnId="{F1EA2D3F-E691-4107-A390-C95E60FBA1A5}">
      <dgm:prSet/>
      <dgm:spPr/>
      <dgm:t>
        <a:bodyPr/>
        <a:lstStyle/>
        <a:p>
          <a:endParaRPr lang="en-US"/>
        </a:p>
      </dgm:t>
    </dgm:pt>
    <dgm:pt modelId="{47A8058A-4E07-4B95-9161-C78A1CAB5320}" type="sibTrans" cxnId="{F1EA2D3F-E691-4107-A390-C95E60FBA1A5}">
      <dgm:prSet/>
      <dgm:spPr/>
      <dgm:t>
        <a:bodyPr/>
        <a:lstStyle/>
        <a:p>
          <a:endParaRPr lang="en-US"/>
        </a:p>
      </dgm:t>
    </dgm:pt>
    <dgm:pt modelId="{51F5B090-EB7C-4305-BD23-2BBBB81B7645}" type="pres">
      <dgm:prSet presAssocID="{914C4E06-61FD-443B-B475-A3489AE5BFFD}" presName="root" presStyleCnt="0">
        <dgm:presLayoutVars>
          <dgm:dir/>
          <dgm:resizeHandles val="exact"/>
        </dgm:presLayoutVars>
      </dgm:prSet>
      <dgm:spPr/>
    </dgm:pt>
    <dgm:pt modelId="{DB5EADBF-30F4-42C9-9D10-95FD779712EF}" type="pres">
      <dgm:prSet presAssocID="{A94E2848-AEB8-48A9-BF98-3E095C4CE0B1}" presName="compNode" presStyleCnt="0"/>
      <dgm:spPr/>
    </dgm:pt>
    <dgm:pt modelId="{DA2FFBEC-D720-4B20-AE2D-CEB425B80FBE}" type="pres">
      <dgm:prSet presAssocID="{A94E2848-AEB8-48A9-BF98-3E095C4CE0B1}" presName="iconBgRect" presStyleLbl="bgShp" presStyleIdx="0" presStyleCnt="2"/>
      <dgm:spPr>
        <a:prstGeom prst="round2DiagRect">
          <a:avLst>
            <a:gd name="adj1" fmla="val 29727"/>
            <a:gd name="adj2" fmla="val 0"/>
          </a:avLst>
        </a:prstGeom>
      </dgm:spPr>
    </dgm:pt>
    <dgm:pt modelId="{BF077C59-98D8-444B-8599-9310C89C5B06}" type="pres">
      <dgm:prSet presAssocID="{A94E2848-AEB8-48A9-BF98-3E095C4CE0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07E763FB-A075-4305-BD07-96508AEC6FB5}" type="pres">
      <dgm:prSet presAssocID="{A94E2848-AEB8-48A9-BF98-3E095C4CE0B1}" presName="spaceRect" presStyleCnt="0"/>
      <dgm:spPr/>
    </dgm:pt>
    <dgm:pt modelId="{54FE283F-550A-4DB9-96AE-761C5575BF83}" type="pres">
      <dgm:prSet presAssocID="{A94E2848-AEB8-48A9-BF98-3E095C4CE0B1}" presName="textRect" presStyleLbl="revTx" presStyleIdx="0" presStyleCnt="2">
        <dgm:presLayoutVars>
          <dgm:chMax val="1"/>
          <dgm:chPref val="1"/>
        </dgm:presLayoutVars>
      </dgm:prSet>
      <dgm:spPr/>
    </dgm:pt>
    <dgm:pt modelId="{1E7453C5-BBB0-4AC1-B53C-66B99DEEC8CC}" type="pres">
      <dgm:prSet presAssocID="{6206E93B-7FE8-4D89-B816-915848402367}" presName="sibTrans" presStyleCnt="0"/>
      <dgm:spPr/>
    </dgm:pt>
    <dgm:pt modelId="{4EA7184D-07A6-4A45-AA2F-200C13022E2C}" type="pres">
      <dgm:prSet presAssocID="{3461F19F-11E3-418A-BB0E-9ECAF82A3FF2}" presName="compNode" presStyleCnt="0"/>
      <dgm:spPr/>
    </dgm:pt>
    <dgm:pt modelId="{54620D1F-4D58-4F5F-B982-B050D59077D0}" type="pres">
      <dgm:prSet presAssocID="{3461F19F-11E3-418A-BB0E-9ECAF82A3FF2}" presName="iconBgRect" presStyleLbl="bgShp" presStyleIdx="1" presStyleCnt="2"/>
      <dgm:spPr>
        <a:prstGeom prst="round2DiagRect">
          <a:avLst>
            <a:gd name="adj1" fmla="val 29727"/>
            <a:gd name="adj2" fmla="val 0"/>
          </a:avLst>
        </a:prstGeom>
      </dgm:spPr>
    </dgm:pt>
    <dgm:pt modelId="{4A85D978-94BF-4753-BCC0-4C4EAED06ECD}" type="pres">
      <dgm:prSet presAssocID="{3461F19F-11E3-418A-BB0E-9ECAF82A3F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
        </a:ext>
      </dgm:extLst>
    </dgm:pt>
    <dgm:pt modelId="{E283B32C-7991-443A-900C-D77D62562D0C}" type="pres">
      <dgm:prSet presAssocID="{3461F19F-11E3-418A-BB0E-9ECAF82A3FF2}" presName="spaceRect" presStyleCnt="0"/>
      <dgm:spPr/>
    </dgm:pt>
    <dgm:pt modelId="{EB951516-A155-4090-B3A7-C3CAC9C48A25}" type="pres">
      <dgm:prSet presAssocID="{3461F19F-11E3-418A-BB0E-9ECAF82A3FF2}" presName="textRect" presStyleLbl="revTx" presStyleIdx="1" presStyleCnt="2">
        <dgm:presLayoutVars>
          <dgm:chMax val="1"/>
          <dgm:chPref val="1"/>
        </dgm:presLayoutVars>
      </dgm:prSet>
      <dgm:spPr/>
    </dgm:pt>
  </dgm:ptLst>
  <dgm:cxnLst>
    <dgm:cxn modelId="{F1EA2D3F-E691-4107-A390-C95E60FBA1A5}" srcId="{914C4E06-61FD-443B-B475-A3489AE5BFFD}" destId="{3461F19F-11E3-418A-BB0E-9ECAF82A3FF2}" srcOrd="1" destOrd="0" parTransId="{58D82BD6-2DCF-45B7-A02E-24B4F1A1FB14}" sibTransId="{47A8058A-4E07-4B95-9161-C78A1CAB5320}"/>
    <dgm:cxn modelId="{114AB65B-D547-4147-B2F2-4699F96AA481}" type="presOf" srcId="{914C4E06-61FD-443B-B475-A3489AE5BFFD}" destId="{51F5B090-EB7C-4305-BD23-2BBBB81B7645}" srcOrd="0" destOrd="0" presId="urn:microsoft.com/office/officeart/2018/5/layout/IconLeafLabelList"/>
    <dgm:cxn modelId="{415F168A-1209-4157-9EF4-52217168E376}" type="presOf" srcId="{A94E2848-AEB8-48A9-BF98-3E095C4CE0B1}" destId="{54FE283F-550A-4DB9-96AE-761C5575BF83}" srcOrd="0" destOrd="0" presId="urn:microsoft.com/office/officeart/2018/5/layout/IconLeafLabelList"/>
    <dgm:cxn modelId="{4FD830B4-952E-41A3-A08B-01950454D9C9}" srcId="{914C4E06-61FD-443B-B475-A3489AE5BFFD}" destId="{A94E2848-AEB8-48A9-BF98-3E095C4CE0B1}" srcOrd="0" destOrd="0" parTransId="{8A531C90-A498-46F6-9699-E61D6B7DD4B0}" sibTransId="{6206E93B-7FE8-4D89-B816-915848402367}"/>
    <dgm:cxn modelId="{93F431EE-AC58-4729-8F5F-DC5A0FBD5563}" type="presOf" srcId="{3461F19F-11E3-418A-BB0E-9ECAF82A3FF2}" destId="{EB951516-A155-4090-B3A7-C3CAC9C48A25}" srcOrd="0" destOrd="0" presId="urn:microsoft.com/office/officeart/2018/5/layout/IconLeafLabelList"/>
    <dgm:cxn modelId="{A11DF5EF-E762-45D7-8292-A02F7F85E91C}" type="presParOf" srcId="{51F5B090-EB7C-4305-BD23-2BBBB81B7645}" destId="{DB5EADBF-30F4-42C9-9D10-95FD779712EF}" srcOrd="0" destOrd="0" presId="urn:microsoft.com/office/officeart/2018/5/layout/IconLeafLabelList"/>
    <dgm:cxn modelId="{E70142AD-DE72-43F5-B197-A1DF88699199}" type="presParOf" srcId="{DB5EADBF-30F4-42C9-9D10-95FD779712EF}" destId="{DA2FFBEC-D720-4B20-AE2D-CEB425B80FBE}" srcOrd="0" destOrd="0" presId="urn:microsoft.com/office/officeart/2018/5/layout/IconLeafLabelList"/>
    <dgm:cxn modelId="{65DE2627-1DA9-4E24-8A7A-C01C369A2A5C}" type="presParOf" srcId="{DB5EADBF-30F4-42C9-9D10-95FD779712EF}" destId="{BF077C59-98D8-444B-8599-9310C89C5B06}" srcOrd="1" destOrd="0" presId="urn:microsoft.com/office/officeart/2018/5/layout/IconLeafLabelList"/>
    <dgm:cxn modelId="{A55671F7-AC71-4C04-8E19-29DADE244635}" type="presParOf" srcId="{DB5EADBF-30F4-42C9-9D10-95FD779712EF}" destId="{07E763FB-A075-4305-BD07-96508AEC6FB5}" srcOrd="2" destOrd="0" presId="urn:microsoft.com/office/officeart/2018/5/layout/IconLeafLabelList"/>
    <dgm:cxn modelId="{4DBAC220-2AB7-40F7-A367-C2201DA613DE}" type="presParOf" srcId="{DB5EADBF-30F4-42C9-9D10-95FD779712EF}" destId="{54FE283F-550A-4DB9-96AE-761C5575BF83}" srcOrd="3" destOrd="0" presId="urn:microsoft.com/office/officeart/2018/5/layout/IconLeafLabelList"/>
    <dgm:cxn modelId="{5B452C43-BD00-47DA-9CB4-9876EF3C9034}" type="presParOf" srcId="{51F5B090-EB7C-4305-BD23-2BBBB81B7645}" destId="{1E7453C5-BBB0-4AC1-B53C-66B99DEEC8CC}" srcOrd="1" destOrd="0" presId="urn:microsoft.com/office/officeart/2018/5/layout/IconLeafLabelList"/>
    <dgm:cxn modelId="{C12173D5-E5D1-4076-AA17-668BA10254BF}" type="presParOf" srcId="{51F5B090-EB7C-4305-BD23-2BBBB81B7645}" destId="{4EA7184D-07A6-4A45-AA2F-200C13022E2C}" srcOrd="2" destOrd="0" presId="urn:microsoft.com/office/officeart/2018/5/layout/IconLeafLabelList"/>
    <dgm:cxn modelId="{771B5BCB-CAFC-4D65-AE01-9AD836D4127A}" type="presParOf" srcId="{4EA7184D-07A6-4A45-AA2F-200C13022E2C}" destId="{54620D1F-4D58-4F5F-B982-B050D59077D0}" srcOrd="0" destOrd="0" presId="urn:microsoft.com/office/officeart/2018/5/layout/IconLeafLabelList"/>
    <dgm:cxn modelId="{29973B7D-05D2-46BF-B3B0-E4D5F1B2A80E}" type="presParOf" srcId="{4EA7184D-07A6-4A45-AA2F-200C13022E2C}" destId="{4A85D978-94BF-4753-BCC0-4C4EAED06ECD}" srcOrd="1" destOrd="0" presId="urn:microsoft.com/office/officeart/2018/5/layout/IconLeafLabelList"/>
    <dgm:cxn modelId="{C63D51DA-ABC7-4FF8-AC7E-E67FFA407610}" type="presParOf" srcId="{4EA7184D-07A6-4A45-AA2F-200C13022E2C}" destId="{E283B32C-7991-443A-900C-D77D62562D0C}" srcOrd="2" destOrd="0" presId="urn:microsoft.com/office/officeart/2018/5/layout/IconLeafLabelList"/>
    <dgm:cxn modelId="{B3D86225-5136-4FB6-8CFD-9C0CBCE8530D}" type="presParOf" srcId="{4EA7184D-07A6-4A45-AA2F-200C13022E2C}" destId="{EB951516-A155-4090-B3A7-C3CAC9C48A2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A21F3B-4919-4480-B786-85C5D2CA262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17E74FB-DA34-4750-8AE7-39B1DDD994F6}">
      <dgm:prSet/>
      <dgm:spPr/>
      <dgm:t>
        <a:bodyPr/>
        <a:lstStyle/>
        <a:p>
          <a:r>
            <a:rPr lang="en-US"/>
            <a:t>Current Methods</a:t>
          </a:r>
        </a:p>
      </dgm:t>
    </dgm:pt>
    <dgm:pt modelId="{B4EEBB46-73DA-4FF7-84CB-E548CC276757}" type="parTrans" cxnId="{880A3897-1679-4BD3-905D-A6720C09D9E5}">
      <dgm:prSet/>
      <dgm:spPr/>
      <dgm:t>
        <a:bodyPr/>
        <a:lstStyle/>
        <a:p>
          <a:endParaRPr lang="en-US"/>
        </a:p>
      </dgm:t>
    </dgm:pt>
    <dgm:pt modelId="{DB3E1860-8706-42E9-A3A7-2AFAEC609782}" type="sibTrans" cxnId="{880A3897-1679-4BD3-905D-A6720C09D9E5}">
      <dgm:prSet/>
      <dgm:spPr/>
      <dgm:t>
        <a:bodyPr/>
        <a:lstStyle/>
        <a:p>
          <a:endParaRPr lang="en-US"/>
        </a:p>
      </dgm:t>
    </dgm:pt>
    <dgm:pt modelId="{702C70B1-D347-46AB-A291-D6C43AEFC6C4}">
      <dgm:prSet/>
      <dgm:spPr/>
      <dgm:t>
        <a:bodyPr/>
        <a:lstStyle/>
        <a:p>
          <a:r>
            <a:rPr lang="en-US"/>
            <a:t>Activated Carbon Adsorption</a:t>
          </a:r>
        </a:p>
      </dgm:t>
    </dgm:pt>
    <dgm:pt modelId="{389646A0-EF5E-4D49-8E14-AA4BB1070AA1}" type="parTrans" cxnId="{A54A66ED-7290-414F-BEF0-182958FA8CF2}">
      <dgm:prSet/>
      <dgm:spPr/>
      <dgm:t>
        <a:bodyPr/>
        <a:lstStyle/>
        <a:p>
          <a:endParaRPr lang="en-US"/>
        </a:p>
      </dgm:t>
    </dgm:pt>
    <dgm:pt modelId="{066C3678-6602-49F6-9397-3E05926A2F54}" type="sibTrans" cxnId="{A54A66ED-7290-414F-BEF0-182958FA8CF2}">
      <dgm:prSet/>
      <dgm:spPr/>
      <dgm:t>
        <a:bodyPr/>
        <a:lstStyle/>
        <a:p>
          <a:endParaRPr lang="en-US"/>
        </a:p>
      </dgm:t>
    </dgm:pt>
    <dgm:pt modelId="{F34B29FB-C44B-42C0-A0B3-E1B8CE9F7F5F}">
      <dgm:prSet/>
      <dgm:spPr/>
      <dgm:t>
        <a:bodyPr/>
        <a:lstStyle/>
        <a:p>
          <a:r>
            <a:rPr lang="en-US"/>
            <a:t>Ion Exchange Resins</a:t>
          </a:r>
        </a:p>
      </dgm:t>
    </dgm:pt>
    <dgm:pt modelId="{6EB0F367-E17F-4CAB-834F-099E6AF5169E}" type="parTrans" cxnId="{2E27C43A-23EF-4B6A-9B4D-1BE150603CC1}">
      <dgm:prSet/>
      <dgm:spPr/>
      <dgm:t>
        <a:bodyPr/>
        <a:lstStyle/>
        <a:p>
          <a:endParaRPr lang="en-US"/>
        </a:p>
      </dgm:t>
    </dgm:pt>
    <dgm:pt modelId="{B909D226-7D75-4DC0-9B21-06EE9CE91810}" type="sibTrans" cxnId="{2E27C43A-23EF-4B6A-9B4D-1BE150603CC1}">
      <dgm:prSet/>
      <dgm:spPr/>
      <dgm:t>
        <a:bodyPr/>
        <a:lstStyle/>
        <a:p>
          <a:endParaRPr lang="en-US"/>
        </a:p>
      </dgm:t>
    </dgm:pt>
    <dgm:pt modelId="{5BA7B64E-1854-4767-9D5B-972A34F4F65D}">
      <dgm:prSet/>
      <dgm:spPr/>
      <dgm:t>
        <a:bodyPr/>
        <a:lstStyle/>
        <a:p>
          <a:r>
            <a:rPr lang="en-US"/>
            <a:t>High Pressure Membranes</a:t>
          </a:r>
        </a:p>
      </dgm:t>
    </dgm:pt>
    <dgm:pt modelId="{B7999FB2-4A17-4C73-BFAB-64E007559795}" type="parTrans" cxnId="{C6AAE4A8-A91D-4531-93EB-E5EDAAECBCA4}">
      <dgm:prSet/>
      <dgm:spPr/>
      <dgm:t>
        <a:bodyPr/>
        <a:lstStyle/>
        <a:p>
          <a:endParaRPr lang="en-US"/>
        </a:p>
      </dgm:t>
    </dgm:pt>
    <dgm:pt modelId="{12EB2682-23C1-4A45-9287-C244473A348A}" type="sibTrans" cxnId="{C6AAE4A8-A91D-4531-93EB-E5EDAAECBCA4}">
      <dgm:prSet/>
      <dgm:spPr/>
      <dgm:t>
        <a:bodyPr/>
        <a:lstStyle/>
        <a:p>
          <a:endParaRPr lang="en-US"/>
        </a:p>
      </dgm:t>
    </dgm:pt>
    <dgm:pt modelId="{E83E4A8D-4C6D-46CF-89D1-7F55C2128996}">
      <dgm:prSet/>
      <dgm:spPr/>
      <dgm:t>
        <a:bodyPr/>
        <a:lstStyle/>
        <a:p>
          <a:r>
            <a:rPr lang="en-US"/>
            <a:t>New Research</a:t>
          </a:r>
        </a:p>
      </dgm:t>
    </dgm:pt>
    <dgm:pt modelId="{8B7C69C0-4C6F-491C-9473-08E2ADF945B6}" type="parTrans" cxnId="{2999238C-FF56-48D8-99F8-0F3C69BFFD3F}">
      <dgm:prSet/>
      <dgm:spPr/>
      <dgm:t>
        <a:bodyPr/>
        <a:lstStyle/>
        <a:p>
          <a:endParaRPr lang="en-US"/>
        </a:p>
      </dgm:t>
    </dgm:pt>
    <dgm:pt modelId="{9A806303-8D7F-471D-9825-58B76563BCAC}" type="sibTrans" cxnId="{2999238C-FF56-48D8-99F8-0F3C69BFFD3F}">
      <dgm:prSet/>
      <dgm:spPr/>
      <dgm:t>
        <a:bodyPr/>
        <a:lstStyle/>
        <a:p>
          <a:endParaRPr lang="en-US"/>
        </a:p>
      </dgm:t>
    </dgm:pt>
    <dgm:pt modelId="{CC87D4C2-E52D-4497-93E3-30324309186C}">
      <dgm:prSet/>
      <dgm:spPr/>
      <dgm:t>
        <a:bodyPr/>
        <a:lstStyle/>
        <a:p>
          <a:r>
            <a:rPr lang="en-US"/>
            <a:t>The US EPA has recently revised Method 537.1 to detect and quantify more PFAS (ex. HFPO-DA)</a:t>
          </a:r>
        </a:p>
      </dgm:t>
    </dgm:pt>
    <dgm:pt modelId="{496C78FB-166B-4C1D-A034-CEC24C3FE9E1}" type="parTrans" cxnId="{F11BE94D-3ECF-40E0-901A-E69DF39382C0}">
      <dgm:prSet/>
      <dgm:spPr/>
      <dgm:t>
        <a:bodyPr/>
        <a:lstStyle/>
        <a:p>
          <a:endParaRPr lang="en-US"/>
        </a:p>
      </dgm:t>
    </dgm:pt>
    <dgm:pt modelId="{CCCEF00A-E57D-4E11-9B07-D9F41989350F}" type="sibTrans" cxnId="{F11BE94D-3ECF-40E0-901A-E69DF39382C0}">
      <dgm:prSet/>
      <dgm:spPr/>
      <dgm:t>
        <a:bodyPr/>
        <a:lstStyle/>
        <a:p>
          <a:endParaRPr lang="en-US"/>
        </a:p>
      </dgm:t>
    </dgm:pt>
    <dgm:pt modelId="{1998E536-24EC-4F07-93D8-B869075ABB24}">
      <dgm:prSet/>
      <dgm:spPr/>
      <dgm:t>
        <a:bodyPr/>
        <a:lstStyle/>
        <a:p>
          <a:r>
            <a:rPr lang="en-US"/>
            <a:t>The National Toxicology Program and the US EPA have been working together to aggressively support new research</a:t>
          </a:r>
        </a:p>
      </dgm:t>
    </dgm:pt>
    <dgm:pt modelId="{F988AE75-D420-473D-962C-7AB95112F2D0}" type="parTrans" cxnId="{569588AF-6AC9-44E3-883D-6D2C0EAA769C}">
      <dgm:prSet/>
      <dgm:spPr/>
      <dgm:t>
        <a:bodyPr/>
        <a:lstStyle/>
        <a:p>
          <a:endParaRPr lang="en-US"/>
        </a:p>
      </dgm:t>
    </dgm:pt>
    <dgm:pt modelId="{E4EEB821-580C-460F-9AD0-ED05371ABD94}" type="sibTrans" cxnId="{569588AF-6AC9-44E3-883D-6D2C0EAA769C}">
      <dgm:prSet/>
      <dgm:spPr/>
      <dgm:t>
        <a:bodyPr/>
        <a:lstStyle/>
        <a:p>
          <a:endParaRPr lang="en-US"/>
        </a:p>
      </dgm:t>
    </dgm:pt>
    <dgm:pt modelId="{24CF5739-27FA-4342-BC3F-BD4FFA5D187D}" type="pres">
      <dgm:prSet presAssocID="{B2A21F3B-4919-4480-B786-85C5D2CA2621}" presName="linear" presStyleCnt="0">
        <dgm:presLayoutVars>
          <dgm:animLvl val="lvl"/>
          <dgm:resizeHandles val="exact"/>
        </dgm:presLayoutVars>
      </dgm:prSet>
      <dgm:spPr/>
    </dgm:pt>
    <dgm:pt modelId="{87AD0075-4598-4499-A30C-11E237CDF68D}" type="pres">
      <dgm:prSet presAssocID="{F17E74FB-DA34-4750-8AE7-39B1DDD994F6}" presName="parentText" presStyleLbl="node1" presStyleIdx="0" presStyleCnt="2">
        <dgm:presLayoutVars>
          <dgm:chMax val="0"/>
          <dgm:bulletEnabled val="1"/>
        </dgm:presLayoutVars>
      </dgm:prSet>
      <dgm:spPr/>
    </dgm:pt>
    <dgm:pt modelId="{271233E5-38EF-4E8A-A508-AFCA7E9BFF83}" type="pres">
      <dgm:prSet presAssocID="{F17E74FB-DA34-4750-8AE7-39B1DDD994F6}" presName="childText" presStyleLbl="revTx" presStyleIdx="0" presStyleCnt="2">
        <dgm:presLayoutVars>
          <dgm:bulletEnabled val="1"/>
        </dgm:presLayoutVars>
      </dgm:prSet>
      <dgm:spPr/>
    </dgm:pt>
    <dgm:pt modelId="{2D555442-6893-411B-9ABA-51826090C80E}" type="pres">
      <dgm:prSet presAssocID="{E83E4A8D-4C6D-46CF-89D1-7F55C2128996}" presName="parentText" presStyleLbl="node1" presStyleIdx="1" presStyleCnt="2">
        <dgm:presLayoutVars>
          <dgm:chMax val="0"/>
          <dgm:bulletEnabled val="1"/>
        </dgm:presLayoutVars>
      </dgm:prSet>
      <dgm:spPr/>
    </dgm:pt>
    <dgm:pt modelId="{9A7E9A28-768B-4CB2-9BD4-D1AEB43F691D}" type="pres">
      <dgm:prSet presAssocID="{E83E4A8D-4C6D-46CF-89D1-7F55C2128996}" presName="childText" presStyleLbl="revTx" presStyleIdx="1" presStyleCnt="2">
        <dgm:presLayoutVars>
          <dgm:bulletEnabled val="1"/>
        </dgm:presLayoutVars>
      </dgm:prSet>
      <dgm:spPr/>
    </dgm:pt>
  </dgm:ptLst>
  <dgm:cxnLst>
    <dgm:cxn modelId="{E6F18B01-2233-4166-9D4F-6642B60DE945}" type="presOf" srcId="{CC87D4C2-E52D-4497-93E3-30324309186C}" destId="{9A7E9A28-768B-4CB2-9BD4-D1AEB43F691D}" srcOrd="0" destOrd="0" presId="urn:microsoft.com/office/officeart/2005/8/layout/vList2"/>
    <dgm:cxn modelId="{BB66C734-416F-4D93-A38A-D7091C274028}" type="presOf" srcId="{F17E74FB-DA34-4750-8AE7-39B1DDD994F6}" destId="{87AD0075-4598-4499-A30C-11E237CDF68D}" srcOrd="0" destOrd="0" presId="urn:microsoft.com/office/officeart/2005/8/layout/vList2"/>
    <dgm:cxn modelId="{2E27C43A-23EF-4B6A-9B4D-1BE150603CC1}" srcId="{F17E74FB-DA34-4750-8AE7-39B1DDD994F6}" destId="{F34B29FB-C44B-42C0-A0B3-E1B8CE9F7F5F}" srcOrd="1" destOrd="0" parTransId="{6EB0F367-E17F-4CAB-834F-099E6AF5169E}" sibTransId="{B909D226-7D75-4DC0-9B21-06EE9CE91810}"/>
    <dgm:cxn modelId="{F11BE94D-3ECF-40E0-901A-E69DF39382C0}" srcId="{E83E4A8D-4C6D-46CF-89D1-7F55C2128996}" destId="{CC87D4C2-E52D-4497-93E3-30324309186C}" srcOrd="0" destOrd="0" parTransId="{496C78FB-166B-4C1D-A034-CEC24C3FE9E1}" sibTransId="{CCCEF00A-E57D-4E11-9B07-D9F41989350F}"/>
    <dgm:cxn modelId="{15B6245A-BAE2-40D4-8340-891319288501}" type="presOf" srcId="{E83E4A8D-4C6D-46CF-89D1-7F55C2128996}" destId="{2D555442-6893-411B-9ABA-51826090C80E}" srcOrd="0" destOrd="0" presId="urn:microsoft.com/office/officeart/2005/8/layout/vList2"/>
    <dgm:cxn modelId="{6D18775A-0915-456D-89A6-1BBFFB39109D}" type="presOf" srcId="{5BA7B64E-1854-4767-9D5B-972A34F4F65D}" destId="{271233E5-38EF-4E8A-A508-AFCA7E9BFF83}" srcOrd="0" destOrd="2" presId="urn:microsoft.com/office/officeart/2005/8/layout/vList2"/>
    <dgm:cxn modelId="{DADB0089-7FCC-4805-B976-D318217283BA}" type="presOf" srcId="{702C70B1-D347-46AB-A291-D6C43AEFC6C4}" destId="{271233E5-38EF-4E8A-A508-AFCA7E9BFF83}" srcOrd="0" destOrd="0" presId="urn:microsoft.com/office/officeart/2005/8/layout/vList2"/>
    <dgm:cxn modelId="{2999238C-FF56-48D8-99F8-0F3C69BFFD3F}" srcId="{B2A21F3B-4919-4480-B786-85C5D2CA2621}" destId="{E83E4A8D-4C6D-46CF-89D1-7F55C2128996}" srcOrd="1" destOrd="0" parTransId="{8B7C69C0-4C6F-491C-9473-08E2ADF945B6}" sibTransId="{9A806303-8D7F-471D-9825-58B76563BCAC}"/>
    <dgm:cxn modelId="{880A3897-1679-4BD3-905D-A6720C09D9E5}" srcId="{B2A21F3B-4919-4480-B786-85C5D2CA2621}" destId="{F17E74FB-DA34-4750-8AE7-39B1DDD994F6}" srcOrd="0" destOrd="0" parTransId="{B4EEBB46-73DA-4FF7-84CB-E548CC276757}" sibTransId="{DB3E1860-8706-42E9-A3A7-2AFAEC609782}"/>
    <dgm:cxn modelId="{3F64EBA0-4A6F-488A-8438-67FAC94A4940}" type="presOf" srcId="{B2A21F3B-4919-4480-B786-85C5D2CA2621}" destId="{24CF5739-27FA-4342-BC3F-BD4FFA5D187D}" srcOrd="0" destOrd="0" presId="urn:microsoft.com/office/officeart/2005/8/layout/vList2"/>
    <dgm:cxn modelId="{C6AAE4A8-A91D-4531-93EB-E5EDAAECBCA4}" srcId="{F17E74FB-DA34-4750-8AE7-39B1DDD994F6}" destId="{5BA7B64E-1854-4767-9D5B-972A34F4F65D}" srcOrd="2" destOrd="0" parTransId="{B7999FB2-4A17-4C73-BFAB-64E007559795}" sibTransId="{12EB2682-23C1-4A45-9287-C244473A348A}"/>
    <dgm:cxn modelId="{569588AF-6AC9-44E3-883D-6D2C0EAA769C}" srcId="{E83E4A8D-4C6D-46CF-89D1-7F55C2128996}" destId="{1998E536-24EC-4F07-93D8-B869075ABB24}" srcOrd="1" destOrd="0" parTransId="{F988AE75-D420-473D-962C-7AB95112F2D0}" sibTransId="{E4EEB821-580C-460F-9AD0-ED05371ABD94}"/>
    <dgm:cxn modelId="{392023C6-AE47-47E5-809B-8DB6F3ED4161}" type="presOf" srcId="{1998E536-24EC-4F07-93D8-B869075ABB24}" destId="{9A7E9A28-768B-4CB2-9BD4-D1AEB43F691D}" srcOrd="0" destOrd="1" presId="urn:microsoft.com/office/officeart/2005/8/layout/vList2"/>
    <dgm:cxn modelId="{A54A66ED-7290-414F-BEF0-182958FA8CF2}" srcId="{F17E74FB-DA34-4750-8AE7-39B1DDD994F6}" destId="{702C70B1-D347-46AB-A291-D6C43AEFC6C4}" srcOrd="0" destOrd="0" parTransId="{389646A0-EF5E-4D49-8E14-AA4BB1070AA1}" sibTransId="{066C3678-6602-49F6-9397-3E05926A2F54}"/>
    <dgm:cxn modelId="{A4E9FFED-A9CC-4379-9EF8-779221524282}" type="presOf" srcId="{F34B29FB-C44B-42C0-A0B3-E1B8CE9F7F5F}" destId="{271233E5-38EF-4E8A-A508-AFCA7E9BFF83}" srcOrd="0" destOrd="1" presId="urn:microsoft.com/office/officeart/2005/8/layout/vList2"/>
    <dgm:cxn modelId="{E1EA7933-0841-400C-8130-9CCCC918BF0D}" type="presParOf" srcId="{24CF5739-27FA-4342-BC3F-BD4FFA5D187D}" destId="{87AD0075-4598-4499-A30C-11E237CDF68D}" srcOrd="0" destOrd="0" presId="urn:microsoft.com/office/officeart/2005/8/layout/vList2"/>
    <dgm:cxn modelId="{F5E3FD86-5AA1-4CFC-92C4-6FD6582B1449}" type="presParOf" srcId="{24CF5739-27FA-4342-BC3F-BD4FFA5D187D}" destId="{271233E5-38EF-4E8A-A508-AFCA7E9BFF83}" srcOrd="1" destOrd="0" presId="urn:microsoft.com/office/officeart/2005/8/layout/vList2"/>
    <dgm:cxn modelId="{E83095C6-766B-4013-B0F5-68044D861FAB}" type="presParOf" srcId="{24CF5739-27FA-4342-BC3F-BD4FFA5D187D}" destId="{2D555442-6893-411B-9ABA-51826090C80E}" srcOrd="2" destOrd="0" presId="urn:microsoft.com/office/officeart/2005/8/layout/vList2"/>
    <dgm:cxn modelId="{7F13437F-CBD3-4101-BEA4-9200E264486B}" type="presParOf" srcId="{24CF5739-27FA-4342-BC3F-BD4FFA5D187D}" destId="{9A7E9A28-768B-4CB2-9BD4-D1AEB43F691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CA59BF3-4D97-4BBC-9C97-0B49B9A852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0614ED-E77F-4795-9A80-A335F61DED58}">
      <dgm:prSet/>
      <dgm:spPr/>
      <dgm:t>
        <a:bodyPr/>
        <a:lstStyle/>
        <a:p>
          <a:r>
            <a:rPr lang="en-US" b="0" i="0"/>
            <a:t>Publish a national PFAS testing strategy </a:t>
          </a:r>
          <a:endParaRPr lang="en-US"/>
        </a:p>
      </dgm:t>
    </dgm:pt>
    <dgm:pt modelId="{DFC57BEB-9B9D-4E8C-B0FD-0F3B3968764A}" type="parTrans" cxnId="{38D7A6BC-1A8F-431E-AA6C-4042DD9F22E3}">
      <dgm:prSet/>
      <dgm:spPr/>
      <dgm:t>
        <a:bodyPr/>
        <a:lstStyle/>
        <a:p>
          <a:endParaRPr lang="en-US"/>
        </a:p>
      </dgm:t>
    </dgm:pt>
    <dgm:pt modelId="{AF88BCED-8AF0-4ED8-8A57-985AD63156C7}" type="sibTrans" cxnId="{38D7A6BC-1A8F-431E-AA6C-4042DD9F22E3}">
      <dgm:prSet/>
      <dgm:spPr/>
      <dgm:t>
        <a:bodyPr/>
        <a:lstStyle/>
        <a:p>
          <a:endParaRPr lang="en-US"/>
        </a:p>
      </dgm:t>
    </dgm:pt>
    <dgm:pt modelId="{4BF0B233-F511-498E-AB03-519E522F65C4}">
      <dgm:prSet/>
      <dgm:spPr/>
      <dgm:t>
        <a:bodyPr/>
        <a:lstStyle/>
        <a:p>
          <a:r>
            <a:rPr lang="en-US" b="0" i="0"/>
            <a:t>Use Toxic Substances Control Act (TSCA)</a:t>
          </a:r>
          <a:endParaRPr lang="en-US"/>
        </a:p>
      </dgm:t>
    </dgm:pt>
    <dgm:pt modelId="{198226F7-AF9D-45D6-A563-B19FB8C3B273}" type="parTrans" cxnId="{FF76326C-76EC-42CE-AAFC-B7024855A88A}">
      <dgm:prSet/>
      <dgm:spPr/>
      <dgm:t>
        <a:bodyPr/>
        <a:lstStyle/>
        <a:p>
          <a:endParaRPr lang="en-US"/>
        </a:p>
      </dgm:t>
    </dgm:pt>
    <dgm:pt modelId="{33DA879F-6559-49D3-A7C5-7A88C28CD5AE}" type="sibTrans" cxnId="{FF76326C-76EC-42CE-AAFC-B7024855A88A}">
      <dgm:prSet/>
      <dgm:spPr/>
      <dgm:t>
        <a:bodyPr/>
        <a:lstStyle/>
        <a:p>
          <a:endParaRPr lang="en-US"/>
        </a:p>
      </dgm:t>
    </dgm:pt>
    <dgm:pt modelId="{9F0B7184-8D43-414C-B5B1-CD48C3D38ED3}">
      <dgm:prSet/>
      <dgm:spPr/>
      <dgm:t>
        <a:bodyPr/>
        <a:lstStyle/>
        <a:p>
          <a:r>
            <a:rPr lang="en-US" b="0" i="0"/>
            <a:t>To thoroughly review new PFAS </a:t>
          </a:r>
          <a:endParaRPr lang="en-US"/>
        </a:p>
      </dgm:t>
    </dgm:pt>
    <dgm:pt modelId="{0FB79B24-56BE-4869-B528-EE5E4EA1806D}" type="parTrans" cxnId="{24D0F45C-5AF1-437A-A0B0-EEAB4F428385}">
      <dgm:prSet/>
      <dgm:spPr/>
      <dgm:t>
        <a:bodyPr/>
        <a:lstStyle/>
        <a:p>
          <a:endParaRPr lang="en-US"/>
        </a:p>
      </dgm:t>
    </dgm:pt>
    <dgm:pt modelId="{D64E0D6F-45CD-463A-8F94-306F0B2CE874}" type="sibTrans" cxnId="{24D0F45C-5AF1-437A-A0B0-EEAB4F428385}">
      <dgm:prSet/>
      <dgm:spPr/>
      <dgm:t>
        <a:bodyPr/>
        <a:lstStyle/>
        <a:p>
          <a:endParaRPr lang="en-US"/>
        </a:p>
      </dgm:t>
    </dgm:pt>
    <dgm:pt modelId="{FADCE401-7B3D-4EE9-9888-087E0A26FC04}">
      <dgm:prSet/>
      <dgm:spPr/>
      <dgm:t>
        <a:bodyPr/>
        <a:lstStyle/>
        <a:p>
          <a:r>
            <a:rPr lang="en-US"/>
            <a:t>E</a:t>
          </a:r>
          <a:r>
            <a:rPr lang="en-US" b="0" i="0"/>
            <a:t>nsure existing PFAS are used appropriately </a:t>
          </a:r>
          <a:endParaRPr lang="en-US"/>
        </a:p>
      </dgm:t>
    </dgm:pt>
    <dgm:pt modelId="{6591934F-D940-4699-8EF1-ACE40CACC839}" type="parTrans" cxnId="{C9F197F6-2932-45C3-B55E-B812047F603B}">
      <dgm:prSet/>
      <dgm:spPr/>
      <dgm:t>
        <a:bodyPr/>
        <a:lstStyle/>
        <a:p>
          <a:endParaRPr lang="en-US"/>
        </a:p>
      </dgm:t>
    </dgm:pt>
    <dgm:pt modelId="{34FFA6C1-48C8-47BE-A8A7-A98BE6CBD72C}" type="sibTrans" cxnId="{C9F197F6-2932-45C3-B55E-B812047F603B}">
      <dgm:prSet/>
      <dgm:spPr/>
      <dgm:t>
        <a:bodyPr/>
        <a:lstStyle/>
        <a:p>
          <a:endParaRPr lang="en-US"/>
        </a:p>
      </dgm:t>
    </dgm:pt>
    <dgm:pt modelId="{7928F953-BCCB-4DB5-9401-116091718BA4}">
      <dgm:prSet/>
      <dgm:spPr/>
      <dgm:t>
        <a:bodyPr/>
        <a:lstStyle/>
        <a:p>
          <a:r>
            <a:rPr lang="en-US"/>
            <a:t>Enhance PFAS reporting to improve quantity, characterization, and sources</a:t>
          </a:r>
        </a:p>
      </dgm:t>
    </dgm:pt>
    <dgm:pt modelId="{05D822CF-4861-4E7E-B32A-E9E066BD71DF}" type="parTrans" cxnId="{9483D645-2F66-4B8C-919A-94DA4302E843}">
      <dgm:prSet/>
      <dgm:spPr/>
      <dgm:t>
        <a:bodyPr/>
        <a:lstStyle/>
        <a:p>
          <a:endParaRPr lang="en-US"/>
        </a:p>
      </dgm:t>
    </dgm:pt>
    <dgm:pt modelId="{C862EC34-D2AE-4E34-95E3-06173513FEE6}" type="sibTrans" cxnId="{9483D645-2F66-4B8C-919A-94DA4302E843}">
      <dgm:prSet/>
      <dgm:spPr/>
      <dgm:t>
        <a:bodyPr/>
        <a:lstStyle/>
        <a:p>
          <a:endParaRPr lang="en-US"/>
        </a:p>
      </dgm:t>
    </dgm:pt>
    <dgm:pt modelId="{DA2676F1-2B35-4E8B-93C0-1B9DD08CD4ED}" type="pres">
      <dgm:prSet presAssocID="{BCA59BF3-4D97-4BBC-9C97-0B49B9A852A2}" presName="linear" presStyleCnt="0">
        <dgm:presLayoutVars>
          <dgm:animLvl val="lvl"/>
          <dgm:resizeHandles val="exact"/>
        </dgm:presLayoutVars>
      </dgm:prSet>
      <dgm:spPr/>
    </dgm:pt>
    <dgm:pt modelId="{90563827-A6B1-48F2-8AD5-6E3BBA6C1E78}" type="pres">
      <dgm:prSet presAssocID="{6B0614ED-E77F-4795-9A80-A335F61DED58}" presName="parentText" presStyleLbl="node1" presStyleIdx="0" presStyleCnt="2">
        <dgm:presLayoutVars>
          <dgm:chMax val="0"/>
          <dgm:bulletEnabled val="1"/>
        </dgm:presLayoutVars>
      </dgm:prSet>
      <dgm:spPr/>
    </dgm:pt>
    <dgm:pt modelId="{03F5F45E-A354-4B5A-8743-1AE505ED0843}" type="pres">
      <dgm:prSet presAssocID="{AF88BCED-8AF0-4ED8-8A57-985AD63156C7}" presName="spacer" presStyleCnt="0"/>
      <dgm:spPr/>
    </dgm:pt>
    <dgm:pt modelId="{5163D7A3-DF33-489B-A932-0F6EBA69C590}" type="pres">
      <dgm:prSet presAssocID="{4BF0B233-F511-498E-AB03-519E522F65C4}" presName="parentText" presStyleLbl="node1" presStyleIdx="1" presStyleCnt="2">
        <dgm:presLayoutVars>
          <dgm:chMax val="0"/>
          <dgm:bulletEnabled val="1"/>
        </dgm:presLayoutVars>
      </dgm:prSet>
      <dgm:spPr/>
    </dgm:pt>
    <dgm:pt modelId="{B38CC299-B0BF-4B6B-8D87-1D38F4FBBC89}" type="pres">
      <dgm:prSet presAssocID="{4BF0B233-F511-498E-AB03-519E522F65C4}" presName="childText" presStyleLbl="revTx" presStyleIdx="0" presStyleCnt="1">
        <dgm:presLayoutVars>
          <dgm:bulletEnabled val="1"/>
        </dgm:presLayoutVars>
      </dgm:prSet>
      <dgm:spPr/>
    </dgm:pt>
  </dgm:ptLst>
  <dgm:cxnLst>
    <dgm:cxn modelId="{0034CF19-A201-402D-B29B-39D067612374}" type="presOf" srcId="{4BF0B233-F511-498E-AB03-519E522F65C4}" destId="{5163D7A3-DF33-489B-A932-0F6EBA69C590}" srcOrd="0" destOrd="0" presId="urn:microsoft.com/office/officeart/2005/8/layout/vList2"/>
    <dgm:cxn modelId="{24D0F45C-5AF1-437A-A0B0-EEAB4F428385}" srcId="{4BF0B233-F511-498E-AB03-519E522F65C4}" destId="{9F0B7184-8D43-414C-B5B1-CD48C3D38ED3}" srcOrd="0" destOrd="0" parTransId="{0FB79B24-56BE-4869-B528-EE5E4EA1806D}" sibTransId="{D64E0D6F-45CD-463A-8F94-306F0B2CE874}"/>
    <dgm:cxn modelId="{9483D645-2F66-4B8C-919A-94DA4302E843}" srcId="{4BF0B233-F511-498E-AB03-519E522F65C4}" destId="{7928F953-BCCB-4DB5-9401-116091718BA4}" srcOrd="2" destOrd="0" parTransId="{05D822CF-4861-4E7E-B32A-E9E066BD71DF}" sibTransId="{C862EC34-D2AE-4E34-95E3-06173513FEE6}"/>
    <dgm:cxn modelId="{D8A5AD49-8872-4848-9C88-DABCB89EDD0E}" type="presOf" srcId="{9F0B7184-8D43-414C-B5B1-CD48C3D38ED3}" destId="{B38CC299-B0BF-4B6B-8D87-1D38F4FBBC89}" srcOrd="0" destOrd="0" presId="urn:microsoft.com/office/officeart/2005/8/layout/vList2"/>
    <dgm:cxn modelId="{FF76326C-76EC-42CE-AAFC-B7024855A88A}" srcId="{BCA59BF3-4D97-4BBC-9C97-0B49B9A852A2}" destId="{4BF0B233-F511-498E-AB03-519E522F65C4}" srcOrd="1" destOrd="0" parTransId="{198226F7-AF9D-45D6-A563-B19FB8C3B273}" sibTransId="{33DA879F-6559-49D3-A7C5-7A88C28CD5AE}"/>
    <dgm:cxn modelId="{513BA584-46B8-442A-98D7-16E638F9A079}" type="presOf" srcId="{BCA59BF3-4D97-4BBC-9C97-0B49B9A852A2}" destId="{DA2676F1-2B35-4E8B-93C0-1B9DD08CD4ED}" srcOrd="0" destOrd="0" presId="urn:microsoft.com/office/officeart/2005/8/layout/vList2"/>
    <dgm:cxn modelId="{E2E41D9A-B384-4F53-A2BC-04D3BC373D1E}" type="presOf" srcId="{FADCE401-7B3D-4EE9-9888-087E0A26FC04}" destId="{B38CC299-B0BF-4B6B-8D87-1D38F4FBBC89}" srcOrd="0" destOrd="1" presId="urn:microsoft.com/office/officeart/2005/8/layout/vList2"/>
    <dgm:cxn modelId="{D446B29A-8E37-476E-953C-12355BD1FB8F}" type="presOf" srcId="{6B0614ED-E77F-4795-9A80-A335F61DED58}" destId="{90563827-A6B1-48F2-8AD5-6E3BBA6C1E78}" srcOrd="0" destOrd="0" presId="urn:microsoft.com/office/officeart/2005/8/layout/vList2"/>
    <dgm:cxn modelId="{B22A46A4-C4FD-42CA-931E-C522B9515717}" type="presOf" srcId="{7928F953-BCCB-4DB5-9401-116091718BA4}" destId="{B38CC299-B0BF-4B6B-8D87-1D38F4FBBC89}" srcOrd="0" destOrd="2" presId="urn:microsoft.com/office/officeart/2005/8/layout/vList2"/>
    <dgm:cxn modelId="{38D7A6BC-1A8F-431E-AA6C-4042DD9F22E3}" srcId="{BCA59BF3-4D97-4BBC-9C97-0B49B9A852A2}" destId="{6B0614ED-E77F-4795-9A80-A335F61DED58}" srcOrd="0" destOrd="0" parTransId="{DFC57BEB-9B9D-4E8C-B0FD-0F3B3968764A}" sibTransId="{AF88BCED-8AF0-4ED8-8A57-985AD63156C7}"/>
    <dgm:cxn modelId="{C9F197F6-2932-45C3-B55E-B812047F603B}" srcId="{4BF0B233-F511-498E-AB03-519E522F65C4}" destId="{FADCE401-7B3D-4EE9-9888-087E0A26FC04}" srcOrd="1" destOrd="0" parTransId="{6591934F-D940-4699-8EF1-ACE40CACC839}" sibTransId="{34FFA6C1-48C8-47BE-A8A7-A98BE6CBD72C}"/>
    <dgm:cxn modelId="{D3768D1B-697E-4176-912D-8CE3BA8ECA0E}" type="presParOf" srcId="{DA2676F1-2B35-4E8B-93C0-1B9DD08CD4ED}" destId="{90563827-A6B1-48F2-8AD5-6E3BBA6C1E78}" srcOrd="0" destOrd="0" presId="urn:microsoft.com/office/officeart/2005/8/layout/vList2"/>
    <dgm:cxn modelId="{C2FD589D-5681-445F-B83F-3DE3F9E407C3}" type="presParOf" srcId="{DA2676F1-2B35-4E8B-93C0-1B9DD08CD4ED}" destId="{03F5F45E-A354-4B5A-8743-1AE505ED0843}" srcOrd="1" destOrd="0" presId="urn:microsoft.com/office/officeart/2005/8/layout/vList2"/>
    <dgm:cxn modelId="{B88FAE1D-D0FE-4102-BFE2-BED929ECD10C}" type="presParOf" srcId="{DA2676F1-2B35-4E8B-93C0-1B9DD08CD4ED}" destId="{5163D7A3-DF33-489B-A932-0F6EBA69C590}" srcOrd="2" destOrd="0" presId="urn:microsoft.com/office/officeart/2005/8/layout/vList2"/>
    <dgm:cxn modelId="{79D8FC6C-6AB9-49B9-9F3A-2E71DB77D648}" type="presParOf" srcId="{DA2676F1-2B35-4E8B-93C0-1B9DD08CD4ED}" destId="{B38CC299-B0BF-4B6B-8D87-1D38F4FBBC8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B26926D-9F38-4EAE-AD47-32C176F7A5E7}"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B2DC8691-3F6F-416A-B534-19B6524A7A14}">
      <dgm:prSet/>
      <dgm:spPr/>
      <dgm:t>
        <a:bodyPr/>
        <a:lstStyle/>
        <a:p>
          <a:r>
            <a:rPr lang="en-US"/>
            <a:t>Use</a:t>
          </a:r>
        </a:p>
      </dgm:t>
    </dgm:pt>
    <dgm:pt modelId="{BD9CCE38-0CFC-43AB-864D-4D22E33387A1}" type="parTrans" cxnId="{27AFBF8A-DC56-4F5B-94FB-82FA59A4F710}">
      <dgm:prSet/>
      <dgm:spPr/>
      <dgm:t>
        <a:bodyPr/>
        <a:lstStyle/>
        <a:p>
          <a:endParaRPr lang="en-US"/>
        </a:p>
      </dgm:t>
    </dgm:pt>
    <dgm:pt modelId="{1A769689-60DC-4759-BE35-8CDFA521D981}" type="sibTrans" cxnId="{27AFBF8A-DC56-4F5B-94FB-82FA59A4F710}">
      <dgm:prSet/>
      <dgm:spPr/>
      <dgm:t>
        <a:bodyPr/>
        <a:lstStyle/>
        <a:p>
          <a:endParaRPr lang="en-US"/>
        </a:p>
      </dgm:t>
    </dgm:pt>
    <dgm:pt modelId="{806A49FC-3E00-42D8-8FA5-1DA5F0E276B5}">
      <dgm:prSet/>
      <dgm:spPr/>
      <dgm:t>
        <a:bodyPr/>
        <a:lstStyle/>
        <a:p>
          <a:r>
            <a:rPr lang="en-US"/>
            <a:t>Use the Unregulated Contaminant Monitoring Rule to expand water systems monitoring PFAS</a:t>
          </a:r>
        </a:p>
      </dgm:t>
    </dgm:pt>
    <dgm:pt modelId="{C9824476-4365-42B0-BC5D-B663658F6822}" type="parTrans" cxnId="{A6E20B05-508A-401B-BEFF-21CF63C53F72}">
      <dgm:prSet/>
      <dgm:spPr/>
      <dgm:t>
        <a:bodyPr/>
        <a:lstStyle/>
        <a:p>
          <a:endParaRPr lang="en-US"/>
        </a:p>
      </dgm:t>
    </dgm:pt>
    <dgm:pt modelId="{B9F99AC1-DA62-4B20-B012-241CA783AFFA}" type="sibTrans" cxnId="{A6E20B05-508A-401B-BEFF-21CF63C53F72}">
      <dgm:prSet/>
      <dgm:spPr/>
      <dgm:t>
        <a:bodyPr/>
        <a:lstStyle/>
        <a:p>
          <a:endParaRPr lang="en-US"/>
        </a:p>
      </dgm:t>
    </dgm:pt>
    <dgm:pt modelId="{FD64FA4C-FABF-4E7A-85D4-9EF7B7DD6221}">
      <dgm:prSet/>
      <dgm:spPr/>
      <dgm:t>
        <a:bodyPr/>
        <a:lstStyle/>
        <a:p>
          <a:r>
            <a:rPr lang="en-US"/>
            <a:t>Set</a:t>
          </a:r>
        </a:p>
      </dgm:t>
    </dgm:pt>
    <dgm:pt modelId="{BE64EA09-A946-4B48-A00B-1740E798C281}" type="parTrans" cxnId="{00699975-DD06-4ECC-BFBF-A7BAD54EE2A6}">
      <dgm:prSet/>
      <dgm:spPr/>
      <dgm:t>
        <a:bodyPr/>
        <a:lstStyle/>
        <a:p>
          <a:endParaRPr lang="en-US"/>
        </a:p>
      </dgm:t>
    </dgm:pt>
    <dgm:pt modelId="{CDA441C0-B432-46F9-9681-31038E834FB3}" type="sibTrans" cxnId="{00699975-DD06-4ECC-BFBF-A7BAD54EE2A6}">
      <dgm:prSet/>
      <dgm:spPr/>
      <dgm:t>
        <a:bodyPr/>
        <a:lstStyle/>
        <a:p>
          <a:endParaRPr lang="en-US"/>
        </a:p>
      </dgm:t>
    </dgm:pt>
    <dgm:pt modelId="{22CA4E48-59F4-4E04-99BA-885597FC3E8A}">
      <dgm:prSet/>
      <dgm:spPr/>
      <dgm:t>
        <a:bodyPr/>
        <a:lstStyle/>
        <a:p>
          <a:r>
            <a:rPr lang="en-US"/>
            <a:t>Set national PFAS drinking water standards </a:t>
          </a:r>
        </a:p>
      </dgm:t>
    </dgm:pt>
    <dgm:pt modelId="{4F6BCE21-4EFB-4B24-AD10-77C8106CE385}" type="parTrans" cxnId="{B07CF4C0-A32B-4CA9-B630-FEBE1B43959D}">
      <dgm:prSet/>
      <dgm:spPr/>
      <dgm:t>
        <a:bodyPr/>
        <a:lstStyle/>
        <a:p>
          <a:endParaRPr lang="en-US"/>
        </a:p>
      </dgm:t>
    </dgm:pt>
    <dgm:pt modelId="{7B265B7D-6460-4215-92D5-235A95EF136E}" type="sibTrans" cxnId="{B07CF4C0-A32B-4CA9-B630-FEBE1B43959D}">
      <dgm:prSet/>
      <dgm:spPr/>
      <dgm:t>
        <a:bodyPr/>
        <a:lstStyle/>
        <a:p>
          <a:endParaRPr lang="en-US"/>
        </a:p>
      </dgm:t>
    </dgm:pt>
    <dgm:pt modelId="{700FFAEF-1E7B-400F-9728-105078C7A527}">
      <dgm:prSet/>
      <dgm:spPr/>
      <dgm:t>
        <a:bodyPr/>
        <a:lstStyle/>
        <a:p>
          <a:r>
            <a:rPr lang="en-US"/>
            <a:t>Publish</a:t>
          </a:r>
        </a:p>
      </dgm:t>
    </dgm:pt>
    <dgm:pt modelId="{D53FA826-A17C-42B6-9237-9C10F5B70CFC}" type="parTrans" cxnId="{E2088E61-B319-4DCB-9291-2A14A1DD7A98}">
      <dgm:prSet/>
      <dgm:spPr/>
      <dgm:t>
        <a:bodyPr/>
        <a:lstStyle/>
        <a:p>
          <a:endParaRPr lang="en-US"/>
        </a:p>
      </dgm:t>
    </dgm:pt>
    <dgm:pt modelId="{FBF752AF-59C4-4801-80F3-DA0C37701B0C}" type="sibTrans" cxnId="{E2088E61-B319-4DCB-9291-2A14A1DD7A98}">
      <dgm:prSet/>
      <dgm:spPr/>
      <dgm:t>
        <a:bodyPr/>
        <a:lstStyle/>
        <a:p>
          <a:endParaRPr lang="en-US"/>
        </a:p>
      </dgm:t>
    </dgm:pt>
    <dgm:pt modelId="{041850EA-A83C-4F53-AD4B-200D8DC67FA7}">
      <dgm:prSet/>
      <dgm:spPr/>
      <dgm:t>
        <a:bodyPr/>
        <a:lstStyle/>
        <a:p>
          <a:r>
            <a:rPr lang="en-US"/>
            <a:t>Publish toxicity assessments of top PFAS</a:t>
          </a:r>
        </a:p>
      </dgm:t>
    </dgm:pt>
    <dgm:pt modelId="{A407D6C3-7225-44C5-B89F-AA823CCF76E0}" type="parTrans" cxnId="{4443BEAF-E125-45DF-977A-EFA4018B59B0}">
      <dgm:prSet/>
      <dgm:spPr/>
      <dgm:t>
        <a:bodyPr/>
        <a:lstStyle/>
        <a:p>
          <a:endParaRPr lang="en-US"/>
        </a:p>
      </dgm:t>
    </dgm:pt>
    <dgm:pt modelId="{87F9A790-B359-4B5F-BBE2-A063DEEB06E1}" type="sibTrans" cxnId="{4443BEAF-E125-45DF-977A-EFA4018B59B0}">
      <dgm:prSet/>
      <dgm:spPr/>
      <dgm:t>
        <a:bodyPr/>
        <a:lstStyle/>
        <a:p>
          <a:endParaRPr lang="en-US"/>
        </a:p>
      </dgm:t>
    </dgm:pt>
    <dgm:pt modelId="{58B9854A-8525-46D5-9745-BC7A9F5058EF}">
      <dgm:prSet/>
      <dgm:spPr/>
      <dgm:t>
        <a:bodyPr/>
        <a:lstStyle/>
        <a:p>
          <a:r>
            <a:rPr lang="en-US"/>
            <a:t>Issue</a:t>
          </a:r>
        </a:p>
      </dgm:t>
    </dgm:pt>
    <dgm:pt modelId="{16BBBD60-FEA1-45CF-989D-3A3F51E78A39}" type="parTrans" cxnId="{E9EB48F5-745C-4FE3-B3DB-3244A56F69C2}">
      <dgm:prSet/>
      <dgm:spPr/>
      <dgm:t>
        <a:bodyPr/>
        <a:lstStyle/>
        <a:p>
          <a:endParaRPr lang="en-US"/>
        </a:p>
      </dgm:t>
    </dgm:pt>
    <dgm:pt modelId="{970BA752-0985-4181-AB05-EE48D9519939}" type="sibTrans" cxnId="{E9EB48F5-745C-4FE3-B3DB-3244A56F69C2}">
      <dgm:prSet/>
      <dgm:spPr/>
      <dgm:t>
        <a:bodyPr/>
        <a:lstStyle/>
        <a:p>
          <a:endParaRPr lang="en-US"/>
        </a:p>
      </dgm:t>
    </dgm:pt>
    <dgm:pt modelId="{EC075F7E-D1DE-4AFA-8DCE-918A4DA7BF24}">
      <dgm:prSet/>
      <dgm:spPr/>
      <dgm:t>
        <a:bodyPr/>
        <a:lstStyle/>
        <a:p>
          <a:r>
            <a:rPr lang="en-US"/>
            <a:t>Issue health advisories for top PFAS</a:t>
          </a:r>
        </a:p>
      </dgm:t>
    </dgm:pt>
    <dgm:pt modelId="{106F81B4-99AA-481A-BC30-E02DB27A3D4D}" type="parTrans" cxnId="{7BC84418-C4DA-49F1-9B2D-BD2958CF6253}">
      <dgm:prSet/>
      <dgm:spPr/>
      <dgm:t>
        <a:bodyPr/>
        <a:lstStyle/>
        <a:p>
          <a:endParaRPr lang="en-US"/>
        </a:p>
      </dgm:t>
    </dgm:pt>
    <dgm:pt modelId="{92EBB68E-1933-4C31-9AA8-6621D6F66B7D}" type="sibTrans" cxnId="{7BC84418-C4DA-49F1-9B2D-BD2958CF6253}">
      <dgm:prSet/>
      <dgm:spPr/>
      <dgm:t>
        <a:bodyPr/>
        <a:lstStyle/>
        <a:p>
          <a:endParaRPr lang="en-US"/>
        </a:p>
      </dgm:t>
    </dgm:pt>
    <dgm:pt modelId="{A32B5B32-FC2C-4838-A434-88695F1A2F4F}" type="pres">
      <dgm:prSet presAssocID="{1B26926D-9F38-4EAE-AD47-32C176F7A5E7}" presName="Name0" presStyleCnt="0">
        <dgm:presLayoutVars>
          <dgm:dir/>
          <dgm:animLvl val="lvl"/>
          <dgm:resizeHandles val="exact"/>
        </dgm:presLayoutVars>
      </dgm:prSet>
      <dgm:spPr/>
    </dgm:pt>
    <dgm:pt modelId="{703B0347-81BD-4279-91FF-764E5E339AD1}" type="pres">
      <dgm:prSet presAssocID="{B2DC8691-3F6F-416A-B534-19B6524A7A14}" presName="linNode" presStyleCnt="0"/>
      <dgm:spPr/>
    </dgm:pt>
    <dgm:pt modelId="{60743372-C94A-4901-A3EB-1F41C32DB0DE}" type="pres">
      <dgm:prSet presAssocID="{B2DC8691-3F6F-416A-B534-19B6524A7A14}" presName="parentText" presStyleLbl="alignNode1" presStyleIdx="0" presStyleCnt="4">
        <dgm:presLayoutVars>
          <dgm:chMax val="1"/>
          <dgm:bulletEnabled/>
        </dgm:presLayoutVars>
      </dgm:prSet>
      <dgm:spPr/>
    </dgm:pt>
    <dgm:pt modelId="{5ABA4B9A-BF21-4F3B-8552-DEED42B36A7D}" type="pres">
      <dgm:prSet presAssocID="{B2DC8691-3F6F-416A-B534-19B6524A7A14}" presName="descendantText" presStyleLbl="alignAccFollowNode1" presStyleIdx="0" presStyleCnt="4">
        <dgm:presLayoutVars>
          <dgm:bulletEnabled/>
        </dgm:presLayoutVars>
      </dgm:prSet>
      <dgm:spPr/>
    </dgm:pt>
    <dgm:pt modelId="{A89D9699-1A77-430F-B4DA-E2C5DF24821E}" type="pres">
      <dgm:prSet presAssocID="{1A769689-60DC-4759-BE35-8CDFA521D981}" presName="sp" presStyleCnt="0"/>
      <dgm:spPr/>
    </dgm:pt>
    <dgm:pt modelId="{937A7445-7048-4E8E-A520-67625585D92A}" type="pres">
      <dgm:prSet presAssocID="{FD64FA4C-FABF-4E7A-85D4-9EF7B7DD6221}" presName="linNode" presStyleCnt="0"/>
      <dgm:spPr/>
    </dgm:pt>
    <dgm:pt modelId="{8C7C97B9-E852-4D86-A5E0-A3F4EFBD2B3E}" type="pres">
      <dgm:prSet presAssocID="{FD64FA4C-FABF-4E7A-85D4-9EF7B7DD6221}" presName="parentText" presStyleLbl="alignNode1" presStyleIdx="1" presStyleCnt="4">
        <dgm:presLayoutVars>
          <dgm:chMax val="1"/>
          <dgm:bulletEnabled/>
        </dgm:presLayoutVars>
      </dgm:prSet>
      <dgm:spPr/>
    </dgm:pt>
    <dgm:pt modelId="{4514C85E-6922-44DF-A63E-4507BCBA5FE7}" type="pres">
      <dgm:prSet presAssocID="{FD64FA4C-FABF-4E7A-85D4-9EF7B7DD6221}" presName="descendantText" presStyleLbl="alignAccFollowNode1" presStyleIdx="1" presStyleCnt="4">
        <dgm:presLayoutVars>
          <dgm:bulletEnabled/>
        </dgm:presLayoutVars>
      </dgm:prSet>
      <dgm:spPr/>
    </dgm:pt>
    <dgm:pt modelId="{FD638F31-FE0C-40B5-9EA4-6DD450E614EB}" type="pres">
      <dgm:prSet presAssocID="{CDA441C0-B432-46F9-9681-31038E834FB3}" presName="sp" presStyleCnt="0"/>
      <dgm:spPr/>
    </dgm:pt>
    <dgm:pt modelId="{A9441B0D-34E3-4A97-AA2F-DFCEAFE0A946}" type="pres">
      <dgm:prSet presAssocID="{700FFAEF-1E7B-400F-9728-105078C7A527}" presName="linNode" presStyleCnt="0"/>
      <dgm:spPr/>
    </dgm:pt>
    <dgm:pt modelId="{E42F5165-E69E-47C3-9038-C9CDFC2B3D01}" type="pres">
      <dgm:prSet presAssocID="{700FFAEF-1E7B-400F-9728-105078C7A527}" presName="parentText" presStyleLbl="alignNode1" presStyleIdx="2" presStyleCnt="4">
        <dgm:presLayoutVars>
          <dgm:chMax val="1"/>
          <dgm:bulletEnabled/>
        </dgm:presLayoutVars>
      </dgm:prSet>
      <dgm:spPr/>
    </dgm:pt>
    <dgm:pt modelId="{ADF17131-0738-4085-8D74-70E417BF4CE8}" type="pres">
      <dgm:prSet presAssocID="{700FFAEF-1E7B-400F-9728-105078C7A527}" presName="descendantText" presStyleLbl="alignAccFollowNode1" presStyleIdx="2" presStyleCnt="4">
        <dgm:presLayoutVars>
          <dgm:bulletEnabled/>
        </dgm:presLayoutVars>
      </dgm:prSet>
      <dgm:spPr/>
    </dgm:pt>
    <dgm:pt modelId="{51729895-7DF7-4F0F-A27B-DCE0E85128D0}" type="pres">
      <dgm:prSet presAssocID="{FBF752AF-59C4-4801-80F3-DA0C37701B0C}" presName="sp" presStyleCnt="0"/>
      <dgm:spPr/>
    </dgm:pt>
    <dgm:pt modelId="{D6DB72E8-A8A6-4151-94BD-C0C298091374}" type="pres">
      <dgm:prSet presAssocID="{58B9854A-8525-46D5-9745-BC7A9F5058EF}" presName="linNode" presStyleCnt="0"/>
      <dgm:spPr/>
    </dgm:pt>
    <dgm:pt modelId="{FF59F90F-BACB-48D6-841A-E790D53E4806}" type="pres">
      <dgm:prSet presAssocID="{58B9854A-8525-46D5-9745-BC7A9F5058EF}" presName="parentText" presStyleLbl="alignNode1" presStyleIdx="3" presStyleCnt="4">
        <dgm:presLayoutVars>
          <dgm:chMax val="1"/>
          <dgm:bulletEnabled/>
        </dgm:presLayoutVars>
      </dgm:prSet>
      <dgm:spPr/>
    </dgm:pt>
    <dgm:pt modelId="{7C6FF387-585E-4A11-9A77-A250AE9DFE39}" type="pres">
      <dgm:prSet presAssocID="{58B9854A-8525-46D5-9745-BC7A9F5058EF}" presName="descendantText" presStyleLbl="alignAccFollowNode1" presStyleIdx="3" presStyleCnt="4">
        <dgm:presLayoutVars>
          <dgm:bulletEnabled/>
        </dgm:presLayoutVars>
      </dgm:prSet>
      <dgm:spPr/>
    </dgm:pt>
  </dgm:ptLst>
  <dgm:cxnLst>
    <dgm:cxn modelId="{A6E20B05-508A-401B-BEFF-21CF63C53F72}" srcId="{B2DC8691-3F6F-416A-B534-19B6524A7A14}" destId="{806A49FC-3E00-42D8-8FA5-1DA5F0E276B5}" srcOrd="0" destOrd="0" parTransId="{C9824476-4365-42B0-BC5D-B663658F6822}" sibTransId="{B9F99AC1-DA62-4B20-B012-241CA783AFFA}"/>
    <dgm:cxn modelId="{7BC84418-C4DA-49F1-9B2D-BD2958CF6253}" srcId="{58B9854A-8525-46D5-9745-BC7A9F5058EF}" destId="{EC075F7E-D1DE-4AFA-8DCE-918A4DA7BF24}" srcOrd="0" destOrd="0" parTransId="{106F81B4-99AA-481A-BC30-E02DB27A3D4D}" sibTransId="{92EBB68E-1933-4C31-9AA8-6621D6F66B7D}"/>
    <dgm:cxn modelId="{9FF73227-95FE-4EDC-9297-3DE6255C80B9}" type="presOf" srcId="{58B9854A-8525-46D5-9745-BC7A9F5058EF}" destId="{FF59F90F-BACB-48D6-841A-E790D53E4806}" srcOrd="0" destOrd="0" presId="urn:microsoft.com/office/officeart/2016/7/layout/VerticalSolidActionList"/>
    <dgm:cxn modelId="{C0FD063F-483D-41AC-BF4E-1B49C67DE638}" type="presOf" srcId="{806A49FC-3E00-42D8-8FA5-1DA5F0E276B5}" destId="{5ABA4B9A-BF21-4F3B-8552-DEED42B36A7D}" srcOrd="0" destOrd="0" presId="urn:microsoft.com/office/officeart/2016/7/layout/VerticalSolidActionList"/>
    <dgm:cxn modelId="{F9D91B40-AFD4-460A-AFF6-B2D804F64FBB}" type="presOf" srcId="{EC075F7E-D1DE-4AFA-8DCE-918A4DA7BF24}" destId="{7C6FF387-585E-4A11-9A77-A250AE9DFE39}" srcOrd="0" destOrd="0" presId="urn:microsoft.com/office/officeart/2016/7/layout/VerticalSolidActionList"/>
    <dgm:cxn modelId="{E2088E61-B319-4DCB-9291-2A14A1DD7A98}" srcId="{1B26926D-9F38-4EAE-AD47-32C176F7A5E7}" destId="{700FFAEF-1E7B-400F-9728-105078C7A527}" srcOrd="2" destOrd="0" parTransId="{D53FA826-A17C-42B6-9237-9C10F5B70CFC}" sibTransId="{FBF752AF-59C4-4801-80F3-DA0C37701B0C}"/>
    <dgm:cxn modelId="{00699975-DD06-4ECC-BFBF-A7BAD54EE2A6}" srcId="{1B26926D-9F38-4EAE-AD47-32C176F7A5E7}" destId="{FD64FA4C-FABF-4E7A-85D4-9EF7B7DD6221}" srcOrd="1" destOrd="0" parTransId="{BE64EA09-A946-4B48-A00B-1740E798C281}" sibTransId="{CDA441C0-B432-46F9-9681-31038E834FB3}"/>
    <dgm:cxn modelId="{27AFBF8A-DC56-4F5B-94FB-82FA59A4F710}" srcId="{1B26926D-9F38-4EAE-AD47-32C176F7A5E7}" destId="{B2DC8691-3F6F-416A-B534-19B6524A7A14}" srcOrd="0" destOrd="0" parTransId="{BD9CCE38-0CFC-43AB-864D-4D22E33387A1}" sibTransId="{1A769689-60DC-4759-BE35-8CDFA521D981}"/>
    <dgm:cxn modelId="{6E51B48C-CD8B-4B8D-AF84-11609F299EE8}" type="presOf" srcId="{700FFAEF-1E7B-400F-9728-105078C7A527}" destId="{E42F5165-E69E-47C3-9038-C9CDFC2B3D01}" srcOrd="0" destOrd="0" presId="urn:microsoft.com/office/officeart/2016/7/layout/VerticalSolidActionList"/>
    <dgm:cxn modelId="{4443BEAF-E125-45DF-977A-EFA4018B59B0}" srcId="{700FFAEF-1E7B-400F-9728-105078C7A527}" destId="{041850EA-A83C-4F53-AD4B-200D8DC67FA7}" srcOrd="0" destOrd="0" parTransId="{A407D6C3-7225-44C5-B89F-AA823CCF76E0}" sibTransId="{87F9A790-B359-4B5F-BBE2-A063DEEB06E1}"/>
    <dgm:cxn modelId="{56305BBA-067E-45ED-90F9-DF2B9534A486}" type="presOf" srcId="{22CA4E48-59F4-4E04-99BA-885597FC3E8A}" destId="{4514C85E-6922-44DF-A63E-4507BCBA5FE7}" srcOrd="0" destOrd="0" presId="urn:microsoft.com/office/officeart/2016/7/layout/VerticalSolidActionList"/>
    <dgm:cxn modelId="{B07CF4C0-A32B-4CA9-B630-FEBE1B43959D}" srcId="{FD64FA4C-FABF-4E7A-85D4-9EF7B7DD6221}" destId="{22CA4E48-59F4-4E04-99BA-885597FC3E8A}" srcOrd="0" destOrd="0" parTransId="{4F6BCE21-4EFB-4B24-AD10-77C8106CE385}" sibTransId="{7B265B7D-6460-4215-92D5-235A95EF136E}"/>
    <dgm:cxn modelId="{E0095FCB-41B3-43DA-B4DB-B74B983118E9}" type="presOf" srcId="{041850EA-A83C-4F53-AD4B-200D8DC67FA7}" destId="{ADF17131-0738-4085-8D74-70E417BF4CE8}" srcOrd="0" destOrd="0" presId="urn:microsoft.com/office/officeart/2016/7/layout/VerticalSolidActionList"/>
    <dgm:cxn modelId="{F6343DD8-EFB4-435B-AEE2-62604E1BDC6A}" type="presOf" srcId="{1B26926D-9F38-4EAE-AD47-32C176F7A5E7}" destId="{A32B5B32-FC2C-4838-A434-88695F1A2F4F}" srcOrd="0" destOrd="0" presId="urn:microsoft.com/office/officeart/2016/7/layout/VerticalSolidActionList"/>
    <dgm:cxn modelId="{EEFDF5DA-339A-4946-ADC4-6D55770887D5}" type="presOf" srcId="{B2DC8691-3F6F-416A-B534-19B6524A7A14}" destId="{60743372-C94A-4901-A3EB-1F41C32DB0DE}" srcOrd="0" destOrd="0" presId="urn:microsoft.com/office/officeart/2016/7/layout/VerticalSolidActionList"/>
    <dgm:cxn modelId="{5CB834F1-9425-45EB-81B6-42777CC21F42}" type="presOf" srcId="{FD64FA4C-FABF-4E7A-85D4-9EF7B7DD6221}" destId="{8C7C97B9-E852-4D86-A5E0-A3F4EFBD2B3E}" srcOrd="0" destOrd="0" presId="urn:microsoft.com/office/officeart/2016/7/layout/VerticalSolidActionList"/>
    <dgm:cxn modelId="{E9EB48F5-745C-4FE3-B3DB-3244A56F69C2}" srcId="{1B26926D-9F38-4EAE-AD47-32C176F7A5E7}" destId="{58B9854A-8525-46D5-9745-BC7A9F5058EF}" srcOrd="3" destOrd="0" parTransId="{16BBBD60-FEA1-45CF-989D-3A3F51E78A39}" sibTransId="{970BA752-0985-4181-AB05-EE48D9519939}"/>
    <dgm:cxn modelId="{4E09BB79-C358-4692-B900-C2A75660070A}" type="presParOf" srcId="{A32B5B32-FC2C-4838-A434-88695F1A2F4F}" destId="{703B0347-81BD-4279-91FF-764E5E339AD1}" srcOrd="0" destOrd="0" presId="urn:microsoft.com/office/officeart/2016/7/layout/VerticalSolidActionList"/>
    <dgm:cxn modelId="{8A2A4D83-D2EC-42CD-8387-C7501A9404CA}" type="presParOf" srcId="{703B0347-81BD-4279-91FF-764E5E339AD1}" destId="{60743372-C94A-4901-A3EB-1F41C32DB0DE}" srcOrd="0" destOrd="0" presId="urn:microsoft.com/office/officeart/2016/7/layout/VerticalSolidActionList"/>
    <dgm:cxn modelId="{3FB26CAC-7FD5-4EFB-9230-60C7F75A9EB2}" type="presParOf" srcId="{703B0347-81BD-4279-91FF-764E5E339AD1}" destId="{5ABA4B9A-BF21-4F3B-8552-DEED42B36A7D}" srcOrd="1" destOrd="0" presId="urn:microsoft.com/office/officeart/2016/7/layout/VerticalSolidActionList"/>
    <dgm:cxn modelId="{9C3FCA60-7B04-4FAD-9BFB-EAA033DF16E6}" type="presParOf" srcId="{A32B5B32-FC2C-4838-A434-88695F1A2F4F}" destId="{A89D9699-1A77-430F-B4DA-E2C5DF24821E}" srcOrd="1" destOrd="0" presId="urn:microsoft.com/office/officeart/2016/7/layout/VerticalSolidActionList"/>
    <dgm:cxn modelId="{4EDA76B0-0848-4F8C-A331-B18243EC927C}" type="presParOf" srcId="{A32B5B32-FC2C-4838-A434-88695F1A2F4F}" destId="{937A7445-7048-4E8E-A520-67625585D92A}" srcOrd="2" destOrd="0" presId="urn:microsoft.com/office/officeart/2016/7/layout/VerticalSolidActionList"/>
    <dgm:cxn modelId="{31F0BDA4-8D6F-4D6A-92A4-5F67FBE6B365}" type="presParOf" srcId="{937A7445-7048-4E8E-A520-67625585D92A}" destId="{8C7C97B9-E852-4D86-A5E0-A3F4EFBD2B3E}" srcOrd="0" destOrd="0" presId="urn:microsoft.com/office/officeart/2016/7/layout/VerticalSolidActionList"/>
    <dgm:cxn modelId="{72686692-55B0-47EF-BED1-B09FEEC9EA38}" type="presParOf" srcId="{937A7445-7048-4E8E-A520-67625585D92A}" destId="{4514C85E-6922-44DF-A63E-4507BCBA5FE7}" srcOrd="1" destOrd="0" presId="urn:microsoft.com/office/officeart/2016/7/layout/VerticalSolidActionList"/>
    <dgm:cxn modelId="{B943B966-1647-4948-A93E-B1B0F684192B}" type="presParOf" srcId="{A32B5B32-FC2C-4838-A434-88695F1A2F4F}" destId="{FD638F31-FE0C-40B5-9EA4-6DD450E614EB}" srcOrd="3" destOrd="0" presId="urn:microsoft.com/office/officeart/2016/7/layout/VerticalSolidActionList"/>
    <dgm:cxn modelId="{DF41DAAA-50BE-4975-B76D-411C279CE873}" type="presParOf" srcId="{A32B5B32-FC2C-4838-A434-88695F1A2F4F}" destId="{A9441B0D-34E3-4A97-AA2F-DFCEAFE0A946}" srcOrd="4" destOrd="0" presId="urn:microsoft.com/office/officeart/2016/7/layout/VerticalSolidActionList"/>
    <dgm:cxn modelId="{FA83B362-0C18-409D-AE06-4BBC50106B77}" type="presParOf" srcId="{A9441B0D-34E3-4A97-AA2F-DFCEAFE0A946}" destId="{E42F5165-E69E-47C3-9038-C9CDFC2B3D01}" srcOrd="0" destOrd="0" presId="urn:microsoft.com/office/officeart/2016/7/layout/VerticalSolidActionList"/>
    <dgm:cxn modelId="{94D8E02E-233B-4DD1-8819-7945A3D04E09}" type="presParOf" srcId="{A9441B0D-34E3-4A97-AA2F-DFCEAFE0A946}" destId="{ADF17131-0738-4085-8D74-70E417BF4CE8}" srcOrd="1" destOrd="0" presId="urn:microsoft.com/office/officeart/2016/7/layout/VerticalSolidActionList"/>
    <dgm:cxn modelId="{08DA4558-F198-46FC-8246-A8FE1134F5C3}" type="presParOf" srcId="{A32B5B32-FC2C-4838-A434-88695F1A2F4F}" destId="{51729895-7DF7-4F0F-A27B-DCE0E85128D0}" srcOrd="5" destOrd="0" presId="urn:microsoft.com/office/officeart/2016/7/layout/VerticalSolidActionList"/>
    <dgm:cxn modelId="{FC259F9C-4C5E-44A6-AB58-9786E468E689}" type="presParOf" srcId="{A32B5B32-FC2C-4838-A434-88695F1A2F4F}" destId="{D6DB72E8-A8A6-4151-94BD-C0C298091374}" srcOrd="6" destOrd="0" presId="urn:microsoft.com/office/officeart/2016/7/layout/VerticalSolidActionList"/>
    <dgm:cxn modelId="{40EF5D4C-4AD8-46BD-A68F-3A12A6B5B1AC}" type="presParOf" srcId="{D6DB72E8-A8A6-4151-94BD-C0C298091374}" destId="{FF59F90F-BACB-48D6-841A-E790D53E4806}" srcOrd="0" destOrd="0" presId="urn:microsoft.com/office/officeart/2016/7/layout/VerticalSolidActionList"/>
    <dgm:cxn modelId="{A04DA331-34EC-4922-B6BB-50E654CC1335}" type="presParOf" srcId="{D6DB72E8-A8A6-4151-94BD-C0C298091374}" destId="{7C6FF387-585E-4A11-9A77-A250AE9DFE3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2BB8AC2-DF81-4CBE-9F0A-F475F05A910E}"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39E7A521-5201-410E-8AEE-280228DEE874}">
      <dgm:prSet/>
      <dgm:spPr/>
      <dgm:t>
        <a:bodyPr/>
        <a:lstStyle/>
        <a:p>
          <a:r>
            <a:rPr lang="en-US"/>
            <a:t>Restrict</a:t>
          </a:r>
        </a:p>
      </dgm:t>
    </dgm:pt>
    <dgm:pt modelId="{F2BFD545-14B2-4E8D-BF6F-70D8BEE0BBFD}" type="parTrans" cxnId="{79F67F3D-769D-4101-B27F-4402FDF85353}">
      <dgm:prSet/>
      <dgm:spPr/>
      <dgm:t>
        <a:bodyPr/>
        <a:lstStyle/>
        <a:p>
          <a:endParaRPr lang="en-US"/>
        </a:p>
      </dgm:t>
    </dgm:pt>
    <dgm:pt modelId="{C3FC021B-CEC9-42DB-A03F-87764E1E301A}" type="sibTrans" cxnId="{79F67F3D-769D-4101-B27F-4402FDF85353}">
      <dgm:prSet/>
      <dgm:spPr/>
      <dgm:t>
        <a:bodyPr/>
        <a:lstStyle/>
        <a:p>
          <a:endParaRPr lang="en-US"/>
        </a:p>
      </dgm:t>
    </dgm:pt>
    <dgm:pt modelId="{0ACFEF1F-6469-47A1-8839-25CA76CF561B}">
      <dgm:prSet/>
      <dgm:spPr/>
      <dgm:t>
        <a:bodyPr/>
        <a:lstStyle/>
        <a:p>
          <a:r>
            <a:rPr lang="en-US"/>
            <a:t>Restrict PFAS discharges from industrial sources</a:t>
          </a:r>
        </a:p>
      </dgm:t>
    </dgm:pt>
    <dgm:pt modelId="{74FD35A8-AF59-4FAE-A860-D7C00AE28292}" type="parTrans" cxnId="{EB67ED36-B700-4842-90E7-8315C8656BDE}">
      <dgm:prSet/>
      <dgm:spPr/>
      <dgm:t>
        <a:bodyPr/>
        <a:lstStyle/>
        <a:p>
          <a:endParaRPr lang="en-US"/>
        </a:p>
      </dgm:t>
    </dgm:pt>
    <dgm:pt modelId="{FF2567FA-BA5D-4E36-94ED-29CEDD8CD5C0}" type="sibTrans" cxnId="{EB67ED36-B700-4842-90E7-8315C8656BDE}">
      <dgm:prSet/>
      <dgm:spPr/>
      <dgm:t>
        <a:bodyPr/>
        <a:lstStyle/>
        <a:p>
          <a:endParaRPr lang="en-US"/>
        </a:p>
      </dgm:t>
    </dgm:pt>
    <dgm:pt modelId="{F3A5C832-FABD-4868-A92F-BA04F0BA7559}">
      <dgm:prSet/>
      <dgm:spPr/>
      <dgm:t>
        <a:bodyPr/>
        <a:lstStyle/>
        <a:p>
          <a:r>
            <a:rPr lang="en-US"/>
            <a:t>Use</a:t>
          </a:r>
        </a:p>
      </dgm:t>
    </dgm:pt>
    <dgm:pt modelId="{9CC6C284-E26F-4E4F-B7AF-F3733B7ABC3A}" type="parTrans" cxnId="{51457A84-C364-4256-8280-EA42EFD8E6AA}">
      <dgm:prSet/>
      <dgm:spPr/>
      <dgm:t>
        <a:bodyPr/>
        <a:lstStyle/>
        <a:p>
          <a:endParaRPr lang="en-US"/>
        </a:p>
      </dgm:t>
    </dgm:pt>
    <dgm:pt modelId="{2406E13B-5D5B-4815-A73B-2A3713F91117}" type="sibTrans" cxnId="{51457A84-C364-4256-8280-EA42EFD8E6AA}">
      <dgm:prSet/>
      <dgm:spPr/>
      <dgm:t>
        <a:bodyPr/>
        <a:lstStyle/>
        <a:p>
          <a:endParaRPr lang="en-US"/>
        </a:p>
      </dgm:t>
    </dgm:pt>
    <dgm:pt modelId="{5AA08B8D-FAAA-4749-8AE8-F303B582C98F}">
      <dgm:prSet/>
      <dgm:spPr/>
      <dgm:t>
        <a:bodyPr/>
        <a:lstStyle/>
        <a:p>
          <a:r>
            <a:rPr lang="en-US"/>
            <a:t>Use NPDES permits to limit discharges and obtain more comprehensive data from the source </a:t>
          </a:r>
        </a:p>
      </dgm:t>
    </dgm:pt>
    <dgm:pt modelId="{6124BD51-63BD-4F11-BAB1-6EDF03A21FB1}" type="parTrans" cxnId="{494ECD02-FFF9-4B66-8CE0-2D09658D5F63}">
      <dgm:prSet/>
      <dgm:spPr/>
      <dgm:t>
        <a:bodyPr/>
        <a:lstStyle/>
        <a:p>
          <a:endParaRPr lang="en-US"/>
        </a:p>
      </dgm:t>
    </dgm:pt>
    <dgm:pt modelId="{61863E8B-AD2A-4A82-9EE3-D096C9625F19}" type="sibTrans" cxnId="{494ECD02-FFF9-4B66-8CE0-2D09658D5F63}">
      <dgm:prSet/>
      <dgm:spPr/>
      <dgm:t>
        <a:bodyPr/>
        <a:lstStyle/>
        <a:p>
          <a:endParaRPr lang="en-US"/>
        </a:p>
      </dgm:t>
    </dgm:pt>
    <dgm:pt modelId="{8EDCB876-B7EC-4746-B8EA-78F7491AFC71}">
      <dgm:prSet/>
      <dgm:spPr/>
      <dgm:t>
        <a:bodyPr/>
        <a:lstStyle/>
        <a:p>
          <a:r>
            <a:rPr lang="en-US"/>
            <a:t>Publish</a:t>
          </a:r>
        </a:p>
      </dgm:t>
    </dgm:pt>
    <dgm:pt modelId="{607E8683-00A8-45E4-8BC5-FDE18D917CB5}" type="parTrans" cxnId="{27A799D7-4D91-4CCA-AA49-B186EAF02EC7}">
      <dgm:prSet/>
      <dgm:spPr/>
      <dgm:t>
        <a:bodyPr/>
        <a:lstStyle/>
        <a:p>
          <a:endParaRPr lang="en-US"/>
        </a:p>
      </dgm:t>
    </dgm:pt>
    <dgm:pt modelId="{DF16E587-E0B2-4CE7-ADFD-E68DDAC4821C}" type="sibTrans" cxnId="{27A799D7-4D91-4CCA-AA49-B186EAF02EC7}">
      <dgm:prSet/>
      <dgm:spPr/>
      <dgm:t>
        <a:bodyPr/>
        <a:lstStyle/>
        <a:p>
          <a:endParaRPr lang="en-US"/>
        </a:p>
      </dgm:t>
    </dgm:pt>
    <dgm:pt modelId="{0E7807EB-F414-4127-A747-A773D22E87C9}">
      <dgm:prSet/>
      <dgm:spPr/>
      <dgm:t>
        <a:bodyPr/>
        <a:lstStyle/>
        <a:p>
          <a:r>
            <a:rPr lang="en-US"/>
            <a:t>Publish improved analytical and testing methods </a:t>
          </a:r>
        </a:p>
      </dgm:t>
    </dgm:pt>
    <dgm:pt modelId="{C14117B0-81FB-4BA3-B6EC-0CE9686DAB7F}" type="parTrans" cxnId="{5488680D-42F3-4D52-B37A-C08A158CF30E}">
      <dgm:prSet/>
      <dgm:spPr/>
      <dgm:t>
        <a:bodyPr/>
        <a:lstStyle/>
        <a:p>
          <a:endParaRPr lang="en-US"/>
        </a:p>
      </dgm:t>
    </dgm:pt>
    <dgm:pt modelId="{102BEEBE-6799-4050-8698-CC5CC2649860}" type="sibTrans" cxnId="{5488680D-42F3-4D52-B37A-C08A158CF30E}">
      <dgm:prSet/>
      <dgm:spPr/>
      <dgm:t>
        <a:bodyPr/>
        <a:lstStyle/>
        <a:p>
          <a:endParaRPr lang="en-US"/>
        </a:p>
      </dgm:t>
    </dgm:pt>
    <dgm:pt modelId="{E46A2F7C-12C1-4919-A0FD-823CEF64ABF8}">
      <dgm:prSet/>
      <dgm:spPr/>
      <dgm:t>
        <a:bodyPr/>
        <a:lstStyle/>
        <a:p>
          <a:r>
            <a:rPr lang="en-US"/>
            <a:t>Publish</a:t>
          </a:r>
        </a:p>
      </dgm:t>
    </dgm:pt>
    <dgm:pt modelId="{CD554D9A-A7CC-4490-A9EB-366A19E536A1}" type="parTrans" cxnId="{CCD9C1A3-E498-4574-8852-BE56B65476D5}">
      <dgm:prSet/>
      <dgm:spPr/>
      <dgm:t>
        <a:bodyPr/>
        <a:lstStyle/>
        <a:p>
          <a:endParaRPr lang="en-US"/>
        </a:p>
      </dgm:t>
    </dgm:pt>
    <dgm:pt modelId="{FAF8EA62-B288-4ABE-8FE1-C3CC6FDD59EB}" type="sibTrans" cxnId="{CCD9C1A3-E498-4574-8852-BE56B65476D5}">
      <dgm:prSet/>
      <dgm:spPr/>
      <dgm:t>
        <a:bodyPr/>
        <a:lstStyle/>
        <a:p>
          <a:endParaRPr lang="en-US"/>
        </a:p>
      </dgm:t>
    </dgm:pt>
    <dgm:pt modelId="{9D33B1B1-CC51-4899-9A13-E02BC5A96900}">
      <dgm:prSet/>
      <dgm:spPr/>
      <dgm:t>
        <a:bodyPr/>
        <a:lstStyle/>
        <a:p>
          <a:r>
            <a:rPr lang="en-US"/>
            <a:t>Publish ambient water quality criteria for aquatic life and fish tissue</a:t>
          </a:r>
        </a:p>
      </dgm:t>
    </dgm:pt>
    <dgm:pt modelId="{29DAE710-DA10-4418-AB35-DAFB82E50714}" type="parTrans" cxnId="{1B19271F-E9F7-44BA-8048-9B1B1E39FAB0}">
      <dgm:prSet/>
      <dgm:spPr/>
      <dgm:t>
        <a:bodyPr/>
        <a:lstStyle/>
        <a:p>
          <a:endParaRPr lang="en-US"/>
        </a:p>
      </dgm:t>
    </dgm:pt>
    <dgm:pt modelId="{8CAC9C68-AAF5-46F6-9932-D713E9436145}" type="sibTrans" cxnId="{1B19271F-E9F7-44BA-8048-9B1B1E39FAB0}">
      <dgm:prSet/>
      <dgm:spPr/>
      <dgm:t>
        <a:bodyPr/>
        <a:lstStyle/>
        <a:p>
          <a:endParaRPr lang="en-US"/>
        </a:p>
      </dgm:t>
    </dgm:pt>
    <dgm:pt modelId="{E0868435-AB83-4B01-98CE-6C8E6308119E}">
      <dgm:prSet/>
      <dgm:spPr/>
      <dgm:t>
        <a:bodyPr/>
        <a:lstStyle/>
        <a:p>
          <a:r>
            <a:rPr lang="en-US"/>
            <a:t>Finalize</a:t>
          </a:r>
        </a:p>
      </dgm:t>
    </dgm:pt>
    <dgm:pt modelId="{0B235E13-C75C-48A9-ABDB-750D4827C619}" type="parTrans" cxnId="{F20761D2-306B-406D-B3F4-252DC3171821}">
      <dgm:prSet/>
      <dgm:spPr/>
      <dgm:t>
        <a:bodyPr/>
        <a:lstStyle/>
        <a:p>
          <a:endParaRPr lang="en-US"/>
        </a:p>
      </dgm:t>
    </dgm:pt>
    <dgm:pt modelId="{84613150-CC22-4DC3-9D60-F44BA159C12A}" type="sibTrans" cxnId="{F20761D2-306B-406D-B3F4-252DC3171821}">
      <dgm:prSet/>
      <dgm:spPr/>
      <dgm:t>
        <a:bodyPr/>
        <a:lstStyle/>
        <a:p>
          <a:endParaRPr lang="en-US"/>
        </a:p>
      </dgm:t>
    </dgm:pt>
    <dgm:pt modelId="{BAE389E9-B28D-42DC-A73F-A175F289D0E0}">
      <dgm:prSet/>
      <dgm:spPr/>
      <dgm:t>
        <a:bodyPr/>
        <a:lstStyle/>
        <a:p>
          <a:r>
            <a:rPr lang="en-US"/>
            <a:t>Finalize risk assessment of biosolids and determine need of regulation</a:t>
          </a:r>
        </a:p>
      </dgm:t>
    </dgm:pt>
    <dgm:pt modelId="{723D0737-80D7-40BE-B9CE-E9FE85805DFB}" type="parTrans" cxnId="{91EA9E8E-8458-445D-ADC0-672A28EA42BD}">
      <dgm:prSet/>
      <dgm:spPr/>
      <dgm:t>
        <a:bodyPr/>
        <a:lstStyle/>
        <a:p>
          <a:endParaRPr lang="en-US"/>
        </a:p>
      </dgm:t>
    </dgm:pt>
    <dgm:pt modelId="{115A5FA5-886C-4E1C-95CE-31CC33184079}" type="sibTrans" cxnId="{91EA9E8E-8458-445D-ADC0-672A28EA42BD}">
      <dgm:prSet/>
      <dgm:spPr/>
      <dgm:t>
        <a:bodyPr/>
        <a:lstStyle/>
        <a:p>
          <a:endParaRPr lang="en-US"/>
        </a:p>
      </dgm:t>
    </dgm:pt>
    <dgm:pt modelId="{A72107E1-AA85-4FF9-A581-6668D1CD8785}" type="pres">
      <dgm:prSet presAssocID="{D2BB8AC2-DF81-4CBE-9F0A-F475F05A910E}" presName="Name0" presStyleCnt="0">
        <dgm:presLayoutVars>
          <dgm:dir/>
          <dgm:animLvl val="lvl"/>
          <dgm:resizeHandles val="exact"/>
        </dgm:presLayoutVars>
      </dgm:prSet>
      <dgm:spPr/>
    </dgm:pt>
    <dgm:pt modelId="{D352DE00-C21B-440E-AA64-6C9A0461B508}" type="pres">
      <dgm:prSet presAssocID="{39E7A521-5201-410E-8AEE-280228DEE874}" presName="linNode" presStyleCnt="0"/>
      <dgm:spPr/>
    </dgm:pt>
    <dgm:pt modelId="{DC2CD519-7B10-40C3-8C0E-914D495AB651}" type="pres">
      <dgm:prSet presAssocID="{39E7A521-5201-410E-8AEE-280228DEE874}" presName="parentText" presStyleLbl="alignNode1" presStyleIdx="0" presStyleCnt="5">
        <dgm:presLayoutVars>
          <dgm:chMax val="1"/>
          <dgm:bulletEnabled/>
        </dgm:presLayoutVars>
      </dgm:prSet>
      <dgm:spPr/>
    </dgm:pt>
    <dgm:pt modelId="{B2CAFC75-8071-4C91-ADF3-51FF51D21C24}" type="pres">
      <dgm:prSet presAssocID="{39E7A521-5201-410E-8AEE-280228DEE874}" presName="descendantText" presStyleLbl="alignAccFollowNode1" presStyleIdx="0" presStyleCnt="5">
        <dgm:presLayoutVars>
          <dgm:bulletEnabled/>
        </dgm:presLayoutVars>
      </dgm:prSet>
      <dgm:spPr/>
    </dgm:pt>
    <dgm:pt modelId="{CC200198-B510-40EF-8447-A2166FEC6EBE}" type="pres">
      <dgm:prSet presAssocID="{C3FC021B-CEC9-42DB-A03F-87764E1E301A}" presName="sp" presStyleCnt="0"/>
      <dgm:spPr/>
    </dgm:pt>
    <dgm:pt modelId="{7A328CE4-9D35-4C16-BAFB-533D9FA9EB10}" type="pres">
      <dgm:prSet presAssocID="{F3A5C832-FABD-4868-A92F-BA04F0BA7559}" presName="linNode" presStyleCnt="0"/>
      <dgm:spPr/>
    </dgm:pt>
    <dgm:pt modelId="{5F3146AD-6F89-48D4-8D4B-B9A4E05F29CC}" type="pres">
      <dgm:prSet presAssocID="{F3A5C832-FABD-4868-A92F-BA04F0BA7559}" presName="parentText" presStyleLbl="alignNode1" presStyleIdx="1" presStyleCnt="5">
        <dgm:presLayoutVars>
          <dgm:chMax val="1"/>
          <dgm:bulletEnabled/>
        </dgm:presLayoutVars>
      </dgm:prSet>
      <dgm:spPr/>
    </dgm:pt>
    <dgm:pt modelId="{2C2880B4-9775-4350-9741-B0AFD245D0ED}" type="pres">
      <dgm:prSet presAssocID="{F3A5C832-FABD-4868-A92F-BA04F0BA7559}" presName="descendantText" presStyleLbl="alignAccFollowNode1" presStyleIdx="1" presStyleCnt="5">
        <dgm:presLayoutVars>
          <dgm:bulletEnabled/>
        </dgm:presLayoutVars>
      </dgm:prSet>
      <dgm:spPr/>
    </dgm:pt>
    <dgm:pt modelId="{D71BE348-23B8-4EA2-8A62-2B91514AC135}" type="pres">
      <dgm:prSet presAssocID="{2406E13B-5D5B-4815-A73B-2A3713F91117}" presName="sp" presStyleCnt="0"/>
      <dgm:spPr/>
    </dgm:pt>
    <dgm:pt modelId="{5A4E549E-C707-48DA-B7D1-C7DCED0F1028}" type="pres">
      <dgm:prSet presAssocID="{8EDCB876-B7EC-4746-B8EA-78F7491AFC71}" presName="linNode" presStyleCnt="0"/>
      <dgm:spPr/>
    </dgm:pt>
    <dgm:pt modelId="{3085EE23-2D55-43E4-9C75-15540BE6C154}" type="pres">
      <dgm:prSet presAssocID="{8EDCB876-B7EC-4746-B8EA-78F7491AFC71}" presName="parentText" presStyleLbl="alignNode1" presStyleIdx="2" presStyleCnt="5">
        <dgm:presLayoutVars>
          <dgm:chMax val="1"/>
          <dgm:bulletEnabled/>
        </dgm:presLayoutVars>
      </dgm:prSet>
      <dgm:spPr/>
    </dgm:pt>
    <dgm:pt modelId="{739277F4-58D9-4D4C-93DB-EC7B458DF7B5}" type="pres">
      <dgm:prSet presAssocID="{8EDCB876-B7EC-4746-B8EA-78F7491AFC71}" presName="descendantText" presStyleLbl="alignAccFollowNode1" presStyleIdx="2" presStyleCnt="5">
        <dgm:presLayoutVars>
          <dgm:bulletEnabled/>
        </dgm:presLayoutVars>
      </dgm:prSet>
      <dgm:spPr/>
    </dgm:pt>
    <dgm:pt modelId="{4A413A9C-B343-422D-85D3-2D5496FE8C94}" type="pres">
      <dgm:prSet presAssocID="{DF16E587-E0B2-4CE7-ADFD-E68DDAC4821C}" presName="sp" presStyleCnt="0"/>
      <dgm:spPr/>
    </dgm:pt>
    <dgm:pt modelId="{5BE10670-6CAB-46F1-9D50-85718DAFDC87}" type="pres">
      <dgm:prSet presAssocID="{E46A2F7C-12C1-4919-A0FD-823CEF64ABF8}" presName="linNode" presStyleCnt="0"/>
      <dgm:spPr/>
    </dgm:pt>
    <dgm:pt modelId="{C4909AF5-BB54-4C71-A9CB-D3B891DA6941}" type="pres">
      <dgm:prSet presAssocID="{E46A2F7C-12C1-4919-A0FD-823CEF64ABF8}" presName="parentText" presStyleLbl="alignNode1" presStyleIdx="3" presStyleCnt="5">
        <dgm:presLayoutVars>
          <dgm:chMax val="1"/>
          <dgm:bulletEnabled/>
        </dgm:presLayoutVars>
      </dgm:prSet>
      <dgm:spPr/>
    </dgm:pt>
    <dgm:pt modelId="{91BD51A9-1BD2-4B98-BAA4-8544631920F9}" type="pres">
      <dgm:prSet presAssocID="{E46A2F7C-12C1-4919-A0FD-823CEF64ABF8}" presName="descendantText" presStyleLbl="alignAccFollowNode1" presStyleIdx="3" presStyleCnt="5">
        <dgm:presLayoutVars>
          <dgm:bulletEnabled/>
        </dgm:presLayoutVars>
      </dgm:prSet>
      <dgm:spPr/>
    </dgm:pt>
    <dgm:pt modelId="{2CE373EA-63A2-4061-B0AA-DF296D84684D}" type="pres">
      <dgm:prSet presAssocID="{FAF8EA62-B288-4ABE-8FE1-C3CC6FDD59EB}" presName="sp" presStyleCnt="0"/>
      <dgm:spPr/>
    </dgm:pt>
    <dgm:pt modelId="{CEF1F209-A4A7-4D30-BAD3-671C481E203B}" type="pres">
      <dgm:prSet presAssocID="{E0868435-AB83-4B01-98CE-6C8E6308119E}" presName="linNode" presStyleCnt="0"/>
      <dgm:spPr/>
    </dgm:pt>
    <dgm:pt modelId="{8352013F-CA18-4F32-B005-EAC7645AD208}" type="pres">
      <dgm:prSet presAssocID="{E0868435-AB83-4B01-98CE-6C8E6308119E}" presName="parentText" presStyleLbl="alignNode1" presStyleIdx="4" presStyleCnt="5">
        <dgm:presLayoutVars>
          <dgm:chMax val="1"/>
          <dgm:bulletEnabled/>
        </dgm:presLayoutVars>
      </dgm:prSet>
      <dgm:spPr/>
    </dgm:pt>
    <dgm:pt modelId="{060A6CF1-3934-454B-8FBB-37211B3299C9}" type="pres">
      <dgm:prSet presAssocID="{E0868435-AB83-4B01-98CE-6C8E6308119E}" presName="descendantText" presStyleLbl="alignAccFollowNode1" presStyleIdx="4" presStyleCnt="5">
        <dgm:presLayoutVars>
          <dgm:bulletEnabled/>
        </dgm:presLayoutVars>
      </dgm:prSet>
      <dgm:spPr/>
    </dgm:pt>
  </dgm:ptLst>
  <dgm:cxnLst>
    <dgm:cxn modelId="{494ECD02-FFF9-4B66-8CE0-2D09658D5F63}" srcId="{F3A5C832-FABD-4868-A92F-BA04F0BA7559}" destId="{5AA08B8D-FAAA-4749-8AE8-F303B582C98F}" srcOrd="0" destOrd="0" parTransId="{6124BD51-63BD-4F11-BAB1-6EDF03A21FB1}" sibTransId="{61863E8B-AD2A-4A82-9EE3-D096C9625F19}"/>
    <dgm:cxn modelId="{5488680D-42F3-4D52-B37A-C08A158CF30E}" srcId="{8EDCB876-B7EC-4746-B8EA-78F7491AFC71}" destId="{0E7807EB-F414-4127-A747-A773D22E87C9}" srcOrd="0" destOrd="0" parTransId="{C14117B0-81FB-4BA3-B6EC-0CE9686DAB7F}" sibTransId="{102BEEBE-6799-4050-8698-CC5CC2649860}"/>
    <dgm:cxn modelId="{C41A3E1B-E5FB-47D9-830F-29D5078F826C}" type="presOf" srcId="{E46A2F7C-12C1-4919-A0FD-823CEF64ABF8}" destId="{C4909AF5-BB54-4C71-A9CB-D3B891DA6941}" srcOrd="0" destOrd="0" presId="urn:microsoft.com/office/officeart/2016/7/layout/VerticalSolidActionList"/>
    <dgm:cxn modelId="{BEE6B51D-06F0-4E18-8E5B-7E128BB248CA}" type="presOf" srcId="{8EDCB876-B7EC-4746-B8EA-78F7491AFC71}" destId="{3085EE23-2D55-43E4-9C75-15540BE6C154}" srcOrd="0" destOrd="0" presId="urn:microsoft.com/office/officeart/2016/7/layout/VerticalSolidActionList"/>
    <dgm:cxn modelId="{1B19271F-E9F7-44BA-8048-9B1B1E39FAB0}" srcId="{E46A2F7C-12C1-4919-A0FD-823CEF64ABF8}" destId="{9D33B1B1-CC51-4899-9A13-E02BC5A96900}" srcOrd="0" destOrd="0" parTransId="{29DAE710-DA10-4418-AB35-DAFB82E50714}" sibTransId="{8CAC9C68-AAF5-46F6-9932-D713E9436145}"/>
    <dgm:cxn modelId="{71F60D21-BE65-4021-84AF-142ECAFBAE15}" type="presOf" srcId="{5AA08B8D-FAAA-4749-8AE8-F303B582C98F}" destId="{2C2880B4-9775-4350-9741-B0AFD245D0ED}" srcOrd="0" destOrd="0" presId="urn:microsoft.com/office/officeart/2016/7/layout/VerticalSolidActionList"/>
    <dgm:cxn modelId="{1568322E-7647-49E1-9917-FB9CA0B2661B}" type="presOf" srcId="{E0868435-AB83-4B01-98CE-6C8E6308119E}" destId="{8352013F-CA18-4F32-B005-EAC7645AD208}" srcOrd="0" destOrd="0" presId="urn:microsoft.com/office/officeart/2016/7/layout/VerticalSolidActionList"/>
    <dgm:cxn modelId="{EB67ED36-B700-4842-90E7-8315C8656BDE}" srcId="{39E7A521-5201-410E-8AEE-280228DEE874}" destId="{0ACFEF1F-6469-47A1-8839-25CA76CF561B}" srcOrd="0" destOrd="0" parTransId="{74FD35A8-AF59-4FAE-A860-D7C00AE28292}" sibTransId="{FF2567FA-BA5D-4E36-94ED-29CEDD8CD5C0}"/>
    <dgm:cxn modelId="{79F67F3D-769D-4101-B27F-4402FDF85353}" srcId="{D2BB8AC2-DF81-4CBE-9F0A-F475F05A910E}" destId="{39E7A521-5201-410E-8AEE-280228DEE874}" srcOrd="0" destOrd="0" parTransId="{F2BFD545-14B2-4E8D-BF6F-70D8BEE0BBFD}" sibTransId="{C3FC021B-CEC9-42DB-A03F-87764E1E301A}"/>
    <dgm:cxn modelId="{51457A84-C364-4256-8280-EA42EFD8E6AA}" srcId="{D2BB8AC2-DF81-4CBE-9F0A-F475F05A910E}" destId="{F3A5C832-FABD-4868-A92F-BA04F0BA7559}" srcOrd="1" destOrd="0" parTransId="{9CC6C284-E26F-4E4F-B7AF-F3733B7ABC3A}" sibTransId="{2406E13B-5D5B-4815-A73B-2A3713F91117}"/>
    <dgm:cxn modelId="{F8CC1B85-4D75-4E57-84E8-720E1F88BEEC}" type="presOf" srcId="{0ACFEF1F-6469-47A1-8839-25CA76CF561B}" destId="{B2CAFC75-8071-4C91-ADF3-51FF51D21C24}" srcOrd="0" destOrd="0" presId="urn:microsoft.com/office/officeart/2016/7/layout/VerticalSolidActionList"/>
    <dgm:cxn modelId="{01A63A8E-8BCB-4FA7-9D36-3BF377E0A4E7}" type="presOf" srcId="{BAE389E9-B28D-42DC-A73F-A175F289D0E0}" destId="{060A6CF1-3934-454B-8FBB-37211B3299C9}" srcOrd="0" destOrd="0" presId="urn:microsoft.com/office/officeart/2016/7/layout/VerticalSolidActionList"/>
    <dgm:cxn modelId="{91EA9E8E-8458-445D-ADC0-672A28EA42BD}" srcId="{E0868435-AB83-4B01-98CE-6C8E6308119E}" destId="{BAE389E9-B28D-42DC-A73F-A175F289D0E0}" srcOrd="0" destOrd="0" parTransId="{723D0737-80D7-40BE-B9CE-E9FE85805DFB}" sibTransId="{115A5FA5-886C-4E1C-95CE-31CC33184079}"/>
    <dgm:cxn modelId="{723B339B-B16F-47B3-B46B-3CE88B708AA3}" type="presOf" srcId="{D2BB8AC2-DF81-4CBE-9F0A-F475F05A910E}" destId="{A72107E1-AA85-4FF9-A581-6668D1CD8785}" srcOrd="0" destOrd="0" presId="urn:microsoft.com/office/officeart/2016/7/layout/VerticalSolidActionList"/>
    <dgm:cxn modelId="{CCD9C1A3-E498-4574-8852-BE56B65476D5}" srcId="{D2BB8AC2-DF81-4CBE-9F0A-F475F05A910E}" destId="{E46A2F7C-12C1-4919-A0FD-823CEF64ABF8}" srcOrd="3" destOrd="0" parTransId="{CD554D9A-A7CC-4490-A9EB-366A19E536A1}" sibTransId="{FAF8EA62-B288-4ABE-8FE1-C3CC6FDD59EB}"/>
    <dgm:cxn modelId="{065A1CB5-C62C-44AD-A9CB-DB95752E2409}" type="presOf" srcId="{9D33B1B1-CC51-4899-9A13-E02BC5A96900}" destId="{91BD51A9-1BD2-4B98-BAA4-8544631920F9}" srcOrd="0" destOrd="0" presId="urn:microsoft.com/office/officeart/2016/7/layout/VerticalSolidActionList"/>
    <dgm:cxn modelId="{F20761D2-306B-406D-B3F4-252DC3171821}" srcId="{D2BB8AC2-DF81-4CBE-9F0A-F475F05A910E}" destId="{E0868435-AB83-4B01-98CE-6C8E6308119E}" srcOrd="4" destOrd="0" parTransId="{0B235E13-C75C-48A9-ABDB-750D4827C619}" sibTransId="{84613150-CC22-4DC3-9D60-F44BA159C12A}"/>
    <dgm:cxn modelId="{27A799D7-4D91-4CCA-AA49-B186EAF02EC7}" srcId="{D2BB8AC2-DF81-4CBE-9F0A-F475F05A910E}" destId="{8EDCB876-B7EC-4746-B8EA-78F7491AFC71}" srcOrd="2" destOrd="0" parTransId="{607E8683-00A8-45E4-8BC5-FDE18D917CB5}" sibTransId="{DF16E587-E0B2-4CE7-ADFD-E68DDAC4821C}"/>
    <dgm:cxn modelId="{F8C1B1DD-DED6-4BB4-A97D-41F6281CB47A}" type="presOf" srcId="{0E7807EB-F414-4127-A747-A773D22E87C9}" destId="{739277F4-58D9-4D4C-93DB-EC7B458DF7B5}" srcOrd="0" destOrd="0" presId="urn:microsoft.com/office/officeart/2016/7/layout/VerticalSolidActionList"/>
    <dgm:cxn modelId="{E00AEBF6-E338-47EB-8E40-581ADE9C8FD5}" type="presOf" srcId="{F3A5C832-FABD-4868-A92F-BA04F0BA7559}" destId="{5F3146AD-6F89-48D4-8D4B-B9A4E05F29CC}" srcOrd="0" destOrd="0" presId="urn:microsoft.com/office/officeart/2016/7/layout/VerticalSolidActionList"/>
    <dgm:cxn modelId="{9E557AF9-1773-498E-906D-4B6E9FF052B9}" type="presOf" srcId="{39E7A521-5201-410E-8AEE-280228DEE874}" destId="{DC2CD519-7B10-40C3-8C0E-914D495AB651}" srcOrd="0" destOrd="0" presId="urn:microsoft.com/office/officeart/2016/7/layout/VerticalSolidActionList"/>
    <dgm:cxn modelId="{ABECCF89-CD38-489A-B6AD-2AB2B92E22FD}" type="presParOf" srcId="{A72107E1-AA85-4FF9-A581-6668D1CD8785}" destId="{D352DE00-C21B-440E-AA64-6C9A0461B508}" srcOrd="0" destOrd="0" presId="urn:microsoft.com/office/officeart/2016/7/layout/VerticalSolidActionList"/>
    <dgm:cxn modelId="{05E6E7AF-7048-4A68-B165-1658CDF0F310}" type="presParOf" srcId="{D352DE00-C21B-440E-AA64-6C9A0461B508}" destId="{DC2CD519-7B10-40C3-8C0E-914D495AB651}" srcOrd="0" destOrd="0" presId="urn:microsoft.com/office/officeart/2016/7/layout/VerticalSolidActionList"/>
    <dgm:cxn modelId="{A94AF49A-5EA4-44EA-9CC2-62C620294091}" type="presParOf" srcId="{D352DE00-C21B-440E-AA64-6C9A0461B508}" destId="{B2CAFC75-8071-4C91-ADF3-51FF51D21C24}" srcOrd="1" destOrd="0" presId="urn:microsoft.com/office/officeart/2016/7/layout/VerticalSolidActionList"/>
    <dgm:cxn modelId="{0F5BBF8C-5C78-4998-9566-73603225D2A7}" type="presParOf" srcId="{A72107E1-AA85-4FF9-A581-6668D1CD8785}" destId="{CC200198-B510-40EF-8447-A2166FEC6EBE}" srcOrd="1" destOrd="0" presId="urn:microsoft.com/office/officeart/2016/7/layout/VerticalSolidActionList"/>
    <dgm:cxn modelId="{A7E4B526-F4DF-4114-B1C4-F269B5116337}" type="presParOf" srcId="{A72107E1-AA85-4FF9-A581-6668D1CD8785}" destId="{7A328CE4-9D35-4C16-BAFB-533D9FA9EB10}" srcOrd="2" destOrd="0" presId="urn:microsoft.com/office/officeart/2016/7/layout/VerticalSolidActionList"/>
    <dgm:cxn modelId="{EDA91EB2-5E2B-4A64-BE30-8FD1EADAD8B8}" type="presParOf" srcId="{7A328CE4-9D35-4C16-BAFB-533D9FA9EB10}" destId="{5F3146AD-6F89-48D4-8D4B-B9A4E05F29CC}" srcOrd="0" destOrd="0" presId="urn:microsoft.com/office/officeart/2016/7/layout/VerticalSolidActionList"/>
    <dgm:cxn modelId="{A6D1B6A9-0891-43E2-8A77-92916A30F12B}" type="presParOf" srcId="{7A328CE4-9D35-4C16-BAFB-533D9FA9EB10}" destId="{2C2880B4-9775-4350-9741-B0AFD245D0ED}" srcOrd="1" destOrd="0" presId="urn:microsoft.com/office/officeart/2016/7/layout/VerticalSolidActionList"/>
    <dgm:cxn modelId="{537B9D3D-1018-4889-82FC-348BC05B5221}" type="presParOf" srcId="{A72107E1-AA85-4FF9-A581-6668D1CD8785}" destId="{D71BE348-23B8-4EA2-8A62-2B91514AC135}" srcOrd="3" destOrd="0" presId="urn:microsoft.com/office/officeart/2016/7/layout/VerticalSolidActionList"/>
    <dgm:cxn modelId="{45E21830-5862-4FB9-97B9-D3F1A8503CB0}" type="presParOf" srcId="{A72107E1-AA85-4FF9-A581-6668D1CD8785}" destId="{5A4E549E-C707-48DA-B7D1-C7DCED0F1028}" srcOrd="4" destOrd="0" presId="urn:microsoft.com/office/officeart/2016/7/layout/VerticalSolidActionList"/>
    <dgm:cxn modelId="{D98F92A4-F08C-483D-B329-6900122747C2}" type="presParOf" srcId="{5A4E549E-C707-48DA-B7D1-C7DCED0F1028}" destId="{3085EE23-2D55-43E4-9C75-15540BE6C154}" srcOrd="0" destOrd="0" presId="urn:microsoft.com/office/officeart/2016/7/layout/VerticalSolidActionList"/>
    <dgm:cxn modelId="{6AD07B06-7304-4401-8FEC-6FCA4C129580}" type="presParOf" srcId="{5A4E549E-C707-48DA-B7D1-C7DCED0F1028}" destId="{739277F4-58D9-4D4C-93DB-EC7B458DF7B5}" srcOrd="1" destOrd="0" presId="urn:microsoft.com/office/officeart/2016/7/layout/VerticalSolidActionList"/>
    <dgm:cxn modelId="{B552B6BE-7788-4586-953B-9FAEB13DCEC0}" type="presParOf" srcId="{A72107E1-AA85-4FF9-A581-6668D1CD8785}" destId="{4A413A9C-B343-422D-85D3-2D5496FE8C94}" srcOrd="5" destOrd="0" presId="urn:microsoft.com/office/officeart/2016/7/layout/VerticalSolidActionList"/>
    <dgm:cxn modelId="{43199499-09ED-4FCF-8A2F-4F705E215FD7}" type="presParOf" srcId="{A72107E1-AA85-4FF9-A581-6668D1CD8785}" destId="{5BE10670-6CAB-46F1-9D50-85718DAFDC87}" srcOrd="6" destOrd="0" presId="urn:microsoft.com/office/officeart/2016/7/layout/VerticalSolidActionList"/>
    <dgm:cxn modelId="{ED49E654-A217-442E-9CDB-8190340354CE}" type="presParOf" srcId="{5BE10670-6CAB-46F1-9D50-85718DAFDC87}" destId="{C4909AF5-BB54-4C71-A9CB-D3B891DA6941}" srcOrd="0" destOrd="0" presId="urn:microsoft.com/office/officeart/2016/7/layout/VerticalSolidActionList"/>
    <dgm:cxn modelId="{674DCE88-C911-4947-8FE4-2CB379666DE2}" type="presParOf" srcId="{5BE10670-6CAB-46F1-9D50-85718DAFDC87}" destId="{91BD51A9-1BD2-4B98-BAA4-8544631920F9}" srcOrd="1" destOrd="0" presId="urn:microsoft.com/office/officeart/2016/7/layout/VerticalSolidActionList"/>
    <dgm:cxn modelId="{9E933E37-8B22-4953-93A1-07985C8BC919}" type="presParOf" srcId="{A72107E1-AA85-4FF9-A581-6668D1CD8785}" destId="{2CE373EA-63A2-4061-B0AA-DF296D84684D}" srcOrd="7" destOrd="0" presId="urn:microsoft.com/office/officeart/2016/7/layout/VerticalSolidActionList"/>
    <dgm:cxn modelId="{8A451AAE-6D4A-4E7A-BB4D-6A4DC7F48F02}" type="presParOf" srcId="{A72107E1-AA85-4FF9-A581-6668D1CD8785}" destId="{CEF1F209-A4A7-4D30-BAD3-671C481E203B}" srcOrd="8" destOrd="0" presId="urn:microsoft.com/office/officeart/2016/7/layout/VerticalSolidActionList"/>
    <dgm:cxn modelId="{87E4C009-6DFF-484D-AF9E-8E97BBDF264A}" type="presParOf" srcId="{CEF1F209-A4A7-4D30-BAD3-671C481E203B}" destId="{8352013F-CA18-4F32-B005-EAC7645AD208}" srcOrd="0" destOrd="0" presId="urn:microsoft.com/office/officeart/2016/7/layout/VerticalSolidActionList"/>
    <dgm:cxn modelId="{387A93F2-4118-431A-A58F-AD215B2E2207}" type="presParOf" srcId="{CEF1F209-A4A7-4D30-BAD3-671C481E203B}" destId="{060A6CF1-3934-454B-8FBB-37211B3299C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E03B003-CB7B-4C69-853A-5EFAC04595B8}" type="doc">
      <dgm:prSet loTypeId="urn:microsoft.com/office/officeart/2016/7/layout/LinearBlockProcessNumbered" loCatId="process" qsTypeId="urn:microsoft.com/office/officeart/2005/8/quickstyle/simple4" qsCatId="simple" csTypeId="urn:microsoft.com/office/officeart/2005/8/colors/colorful5" csCatId="colorful"/>
      <dgm:spPr/>
      <dgm:t>
        <a:bodyPr/>
        <a:lstStyle/>
        <a:p>
          <a:endParaRPr lang="en-US"/>
        </a:p>
      </dgm:t>
    </dgm:pt>
    <dgm:pt modelId="{DC896B80-E273-4ADE-A04B-A44AE2B786FE}">
      <dgm:prSet/>
      <dgm:spPr/>
      <dgm:t>
        <a:bodyPr/>
        <a:lstStyle/>
        <a:p>
          <a:r>
            <a:rPr lang="en-US" baseline="0"/>
            <a:t>Designate certain PFAS as CERCLA hazardous substances</a:t>
          </a:r>
          <a:endParaRPr lang="en-US"/>
        </a:p>
      </dgm:t>
    </dgm:pt>
    <dgm:pt modelId="{CFEADAB6-5F66-4320-989C-21AA91EE6AFD}" type="parTrans" cxnId="{DFC8F86E-52B3-4E87-A65C-3D5296327564}">
      <dgm:prSet/>
      <dgm:spPr/>
      <dgm:t>
        <a:bodyPr/>
        <a:lstStyle/>
        <a:p>
          <a:endParaRPr lang="en-US"/>
        </a:p>
      </dgm:t>
    </dgm:pt>
    <dgm:pt modelId="{9D1CB1B6-ADCC-48D8-BE34-4DE1A8D97557}" type="sibTrans" cxnId="{DFC8F86E-52B3-4E87-A65C-3D5296327564}">
      <dgm:prSet phldrT="01" phldr="0"/>
      <dgm:spPr/>
      <dgm:t>
        <a:bodyPr/>
        <a:lstStyle/>
        <a:p>
          <a:r>
            <a:rPr lang="en-US"/>
            <a:t>01</a:t>
          </a:r>
        </a:p>
      </dgm:t>
    </dgm:pt>
    <dgm:pt modelId="{0258EA1A-170F-43C5-8B83-0659DA13ECE3}">
      <dgm:prSet/>
      <dgm:spPr/>
      <dgm:t>
        <a:bodyPr/>
        <a:lstStyle/>
        <a:p>
          <a:r>
            <a:rPr lang="en-US" baseline="0"/>
            <a:t>create CERCLA Superfund sites</a:t>
          </a:r>
          <a:endParaRPr lang="en-US"/>
        </a:p>
      </dgm:t>
    </dgm:pt>
    <dgm:pt modelId="{546C1EFF-4533-4A94-8493-632136AFC6A8}" type="parTrans" cxnId="{AE601B26-3E76-49AE-B674-AFF7D0653FBF}">
      <dgm:prSet/>
      <dgm:spPr/>
      <dgm:t>
        <a:bodyPr/>
        <a:lstStyle/>
        <a:p>
          <a:endParaRPr lang="en-US"/>
        </a:p>
      </dgm:t>
    </dgm:pt>
    <dgm:pt modelId="{E37E1CD1-B4D8-45C2-98E1-421B746097F0}" type="sibTrans" cxnId="{AE601B26-3E76-49AE-B674-AFF7D0653FBF}">
      <dgm:prSet phldrT="02" phldr="0"/>
      <dgm:spPr/>
      <dgm:t>
        <a:bodyPr/>
        <a:lstStyle/>
        <a:p>
          <a:r>
            <a:rPr lang="en-US"/>
            <a:t>02</a:t>
          </a:r>
        </a:p>
      </dgm:t>
    </dgm:pt>
    <dgm:pt modelId="{C829A7C7-C6D6-4AEF-B6DE-7257FDA7C212}">
      <dgm:prSet/>
      <dgm:spPr/>
      <dgm:t>
        <a:bodyPr/>
        <a:lstStyle/>
        <a:p>
          <a:r>
            <a:rPr lang="en-US" baseline="0"/>
            <a:t>Issue updated guidance on destroying and disposing of PFAS</a:t>
          </a:r>
          <a:endParaRPr lang="en-US"/>
        </a:p>
      </dgm:t>
    </dgm:pt>
    <dgm:pt modelId="{DE5D5EDA-8451-4CFD-B2AF-C8C44936E1AE}" type="parTrans" cxnId="{BD917690-3982-43CF-A926-54CB830D9BC2}">
      <dgm:prSet/>
      <dgm:spPr/>
      <dgm:t>
        <a:bodyPr/>
        <a:lstStyle/>
        <a:p>
          <a:endParaRPr lang="en-US"/>
        </a:p>
      </dgm:t>
    </dgm:pt>
    <dgm:pt modelId="{B60AAFB6-3C57-4964-B9BB-F93566AEEB18}" type="sibTrans" cxnId="{BD917690-3982-43CF-A926-54CB830D9BC2}">
      <dgm:prSet phldrT="03" phldr="0"/>
      <dgm:spPr/>
      <dgm:t>
        <a:bodyPr/>
        <a:lstStyle/>
        <a:p>
          <a:r>
            <a:rPr lang="en-US"/>
            <a:t>03</a:t>
          </a:r>
        </a:p>
      </dgm:t>
    </dgm:pt>
    <dgm:pt modelId="{206C4AD9-B789-40AF-ADD2-8693AD741A8A}" type="pres">
      <dgm:prSet presAssocID="{8E03B003-CB7B-4C69-853A-5EFAC04595B8}" presName="Name0" presStyleCnt="0">
        <dgm:presLayoutVars>
          <dgm:animLvl val="lvl"/>
          <dgm:resizeHandles val="exact"/>
        </dgm:presLayoutVars>
      </dgm:prSet>
      <dgm:spPr/>
    </dgm:pt>
    <dgm:pt modelId="{3DF4990D-1BC8-4CB5-9EDE-8DCBCF085264}" type="pres">
      <dgm:prSet presAssocID="{DC896B80-E273-4ADE-A04B-A44AE2B786FE}" presName="compositeNode" presStyleCnt="0">
        <dgm:presLayoutVars>
          <dgm:bulletEnabled val="1"/>
        </dgm:presLayoutVars>
      </dgm:prSet>
      <dgm:spPr/>
    </dgm:pt>
    <dgm:pt modelId="{67C92FD9-A04E-4E37-B6B5-206A4EFE3935}" type="pres">
      <dgm:prSet presAssocID="{DC896B80-E273-4ADE-A04B-A44AE2B786FE}" presName="bgRect" presStyleLbl="alignNode1" presStyleIdx="0" presStyleCnt="3"/>
      <dgm:spPr/>
    </dgm:pt>
    <dgm:pt modelId="{74D1AF52-1204-4A02-85E2-2DB279A40164}" type="pres">
      <dgm:prSet presAssocID="{9D1CB1B6-ADCC-48D8-BE34-4DE1A8D97557}" presName="sibTransNodeRect" presStyleLbl="alignNode1" presStyleIdx="0" presStyleCnt="3">
        <dgm:presLayoutVars>
          <dgm:chMax val="0"/>
          <dgm:bulletEnabled val="1"/>
        </dgm:presLayoutVars>
      </dgm:prSet>
      <dgm:spPr/>
    </dgm:pt>
    <dgm:pt modelId="{E70806F3-0C42-4F4D-AE8E-2B75ABB074E8}" type="pres">
      <dgm:prSet presAssocID="{DC896B80-E273-4ADE-A04B-A44AE2B786FE}" presName="nodeRect" presStyleLbl="alignNode1" presStyleIdx="0" presStyleCnt="3">
        <dgm:presLayoutVars>
          <dgm:bulletEnabled val="1"/>
        </dgm:presLayoutVars>
      </dgm:prSet>
      <dgm:spPr/>
    </dgm:pt>
    <dgm:pt modelId="{C8CE520C-B48C-47F9-8D22-F3AB7CB545DD}" type="pres">
      <dgm:prSet presAssocID="{9D1CB1B6-ADCC-48D8-BE34-4DE1A8D97557}" presName="sibTrans" presStyleCnt="0"/>
      <dgm:spPr/>
    </dgm:pt>
    <dgm:pt modelId="{757955B6-7972-4F79-84AD-E18F659E6EA7}" type="pres">
      <dgm:prSet presAssocID="{0258EA1A-170F-43C5-8B83-0659DA13ECE3}" presName="compositeNode" presStyleCnt="0">
        <dgm:presLayoutVars>
          <dgm:bulletEnabled val="1"/>
        </dgm:presLayoutVars>
      </dgm:prSet>
      <dgm:spPr/>
    </dgm:pt>
    <dgm:pt modelId="{FB33D7DE-D830-4AF9-B617-3E8DC651F80B}" type="pres">
      <dgm:prSet presAssocID="{0258EA1A-170F-43C5-8B83-0659DA13ECE3}" presName="bgRect" presStyleLbl="alignNode1" presStyleIdx="1" presStyleCnt="3"/>
      <dgm:spPr/>
    </dgm:pt>
    <dgm:pt modelId="{81A15229-7E07-4B27-8114-3CA5BDC6F800}" type="pres">
      <dgm:prSet presAssocID="{E37E1CD1-B4D8-45C2-98E1-421B746097F0}" presName="sibTransNodeRect" presStyleLbl="alignNode1" presStyleIdx="1" presStyleCnt="3">
        <dgm:presLayoutVars>
          <dgm:chMax val="0"/>
          <dgm:bulletEnabled val="1"/>
        </dgm:presLayoutVars>
      </dgm:prSet>
      <dgm:spPr/>
    </dgm:pt>
    <dgm:pt modelId="{480F629C-A7DC-4383-9985-8FB1C97CD643}" type="pres">
      <dgm:prSet presAssocID="{0258EA1A-170F-43C5-8B83-0659DA13ECE3}" presName="nodeRect" presStyleLbl="alignNode1" presStyleIdx="1" presStyleCnt="3">
        <dgm:presLayoutVars>
          <dgm:bulletEnabled val="1"/>
        </dgm:presLayoutVars>
      </dgm:prSet>
      <dgm:spPr/>
    </dgm:pt>
    <dgm:pt modelId="{6F380CA1-391B-4F19-8D4C-2D94558CECF7}" type="pres">
      <dgm:prSet presAssocID="{E37E1CD1-B4D8-45C2-98E1-421B746097F0}" presName="sibTrans" presStyleCnt="0"/>
      <dgm:spPr/>
    </dgm:pt>
    <dgm:pt modelId="{8463A864-C488-49D2-99C8-55944B01AF2C}" type="pres">
      <dgm:prSet presAssocID="{C829A7C7-C6D6-4AEF-B6DE-7257FDA7C212}" presName="compositeNode" presStyleCnt="0">
        <dgm:presLayoutVars>
          <dgm:bulletEnabled val="1"/>
        </dgm:presLayoutVars>
      </dgm:prSet>
      <dgm:spPr/>
    </dgm:pt>
    <dgm:pt modelId="{157E07B5-00DE-4836-A588-A9B5B4E260EF}" type="pres">
      <dgm:prSet presAssocID="{C829A7C7-C6D6-4AEF-B6DE-7257FDA7C212}" presName="bgRect" presStyleLbl="alignNode1" presStyleIdx="2" presStyleCnt="3"/>
      <dgm:spPr/>
    </dgm:pt>
    <dgm:pt modelId="{643DF2BF-7558-46A9-81B5-6353205FA4AC}" type="pres">
      <dgm:prSet presAssocID="{B60AAFB6-3C57-4964-B9BB-F93566AEEB18}" presName="sibTransNodeRect" presStyleLbl="alignNode1" presStyleIdx="2" presStyleCnt="3">
        <dgm:presLayoutVars>
          <dgm:chMax val="0"/>
          <dgm:bulletEnabled val="1"/>
        </dgm:presLayoutVars>
      </dgm:prSet>
      <dgm:spPr/>
    </dgm:pt>
    <dgm:pt modelId="{5695E21C-AA0D-4724-B4F1-50CAC2D230E5}" type="pres">
      <dgm:prSet presAssocID="{C829A7C7-C6D6-4AEF-B6DE-7257FDA7C212}" presName="nodeRect" presStyleLbl="alignNode1" presStyleIdx="2" presStyleCnt="3">
        <dgm:presLayoutVars>
          <dgm:bulletEnabled val="1"/>
        </dgm:presLayoutVars>
      </dgm:prSet>
      <dgm:spPr/>
    </dgm:pt>
  </dgm:ptLst>
  <dgm:cxnLst>
    <dgm:cxn modelId="{79088F07-9251-4264-9934-D468DAA085C1}" type="presOf" srcId="{0258EA1A-170F-43C5-8B83-0659DA13ECE3}" destId="{FB33D7DE-D830-4AF9-B617-3E8DC651F80B}" srcOrd="0" destOrd="0" presId="urn:microsoft.com/office/officeart/2016/7/layout/LinearBlockProcessNumbered"/>
    <dgm:cxn modelId="{AE601B26-3E76-49AE-B674-AFF7D0653FBF}" srcId="{8E03B003-CB7B-4C69-853A-5EFAC04595B8}" destId="{0258EA1A-170F-43C5-8B83-0659DA13ECE3}" srcOrd="1" destOrd="0" parTransId="{546C1EFF-4533-4A94-8493-632136AFC6A8}" sibTransId="{E37E1CD1-B4D8-45C2-98E1-421B746097F0}"/>
    <dgm:cxn modelId="{D55EAC2C-C831-42F9-ABA1-1093BF7DA38D}" type="presOf" srcId="{B60AAFB6-3C57-4964-B9BB-F93566AEEB18}" destId="{643DF2BF-7558-46A9-81B5-6353205FA4AC}" srcOrd="0" destOrd="0" presId="urn:microsoft.com/office/officeart/2016/7/layout/LinearBlockProcessNumbered"/>
    <dgm:cxn modelId="{4E56523D-E4DB-4449-A236-196F99E434FB}" type="presOf" srcId="{0258EA1A-170F-43C5-8B83-0659DA13ECE3}" destId="{480F629C-A7DC-4383-9985-8FB1C97CD643}" srcOrd="1" destOrd="0" presId="urn:microsoft.com/office/officeart/2016/7/layout/LinearBlockProcessNumbered"/>
    <dgm:cxn modelId="{CADCFF5C-AD7B-45B4-9FFF-AC6584FC09D5}" type="presOf" srcId="{DC896B80-E273-4ADE-A04B-A44AE2B786FE}" destId="{67C92FD9-A04E-4E37-B6B5-206A4EFE3935}" srcOrd="0" destOrd="0" presId="urn:microsoft.com/office/officeart/2016/7/layout/LinearBlockProcessNumbered"/>
    <dgm:cxn modelId="{9E9BCD5E-5C1E-48BE-A17C-7676B89CF185}" type="presOf" srcId="{9D1CB1B6-ADCC-48D8-BE34-4DE1A8D97557}" destId="{74D1AF52-1204-4A02-85E2-2DB279A40164}" srcOrd="0" destOrd="0" presId="urn:microsoft.com/office/officeart/2016/7/layout/LinearBlockProcessNumbered"/>
    <dgm:cxn modelId="{463C3C47-9B73-49F7-856F-A83A3C6F9F3A}" type="presOf" srcId="{E37E1CD1-B4D8-45C2-98E1-421B746097F0}" destId="{81A15229-7E07-4B27-8114-3CA5BDC6F800}" srcOrd="0" destOrd="0" presId="urn:microsoft.com/office/officeart/2016/7/layout/LinearBlockProcessNumbered"/>
    <dgm:cxn modelId="{37E01949-6B92-4F48-BA04-A287208BD998}" type="presOf" srcId="{8E03B003-CB7B-4C69-853A-5EFAC04595B8}" destId="{206C4AD9-B789-40AF-ADD2-8693AD741A8A}" srcOrd="0" destOrd="0" presId="urn:microsoft.com/office/officeart/2016/7/layout/LinearBlockProcessNumbered"/>
    <dgm:cxn modelId="{A1A6486E-B876-40DD-93B8-03B2BBA2B2D2}" type="presOf" srcId="{DC896B80-E273-4ADE-A04B-A44AE2B786FE}" destId="{E70806F3-0C42-4F4D-AE8E-2B75ABB074E8}" srcOrd="1" destOrd="0" presId="urn:microsoft.com/office/officeart/2016/7/layout/LinearBlockProcessNumbered"/>
    <dgm:cxn modelId="{DFC8F86E-52B3-4E87-A65C-3D5296327564}" srcId="{8E03B003-CB7B-4C69-853A-5EFAC04595B8}" destId="{DC896B80-E273-4ADE-A04B-A44AE2B786FE}" srcOrd="0" destOrd="0" parTransId="{CFEADAB6-5F66-4320-989C-21AA91EE6AFD}" sibTransId="{9D1CB1B6-ADCC-48D8-BE34-4DE1A8D97557}"/>
    <dgm:cxn modelId="{FF155B7C-7581-4084-8204-C13266BE1F48}" type="presOf" srcId="{C829A7C7-C6D6-4AEF-B6DE-7257FDA7C212}" destId="{157E07B5-00DE-4836-A588-A9B5B4E260EF}" srcOrd="0" destOrd="0" presId="urn:microsoft.com/office/officeart/2016/7/layout/LinearBlockProcessNumbered"/>
    <dgm:cxn modelId="{BD917690-3982-43CF-A926-54CB830D9BC2}" srcId="{8E03B003-CB7B-4C69-853A-5EFAC04595B8}" destId="{C829A7C7-C6D6-4AEF-B6DE-7257FDA7C212}" srcOrd="2" destOrd="0" parTransId="{DE5D5EDA-8451-4CFD-B2AF-C8C44936E1AE}" sibTransId="{B60AAFB6-3C57-4964-B9BB-F93566AEEB18}"/>
    <dgm:cxn modelId="{F98A5CAE-B353-405E-BF87-E54350F75C81}" type="presOf" srcId="{C829A7C7-C6D6-4AEF-B6DE-7257FDA7C212}" destId="{5695E21C-AA0D-4724-B4F1-50CAC2D230E5}" srcOrd="1" destOrd="0" presId="urn:microsoft.com/office/officeart/2016/7/layout/LinearBlockProcessNumbered"/>
    <dgm:cxn modelId="{758BBA8E-DD67-499C-8696-A99AED21F1A5}" type="presParOf" srcId="{206C4AD9-B789-40AF-ADD2-8693AD741A8A}" destId="{3DF4990D-1BC8-4CB5-9EDE-8DCBCF085264}" srcOrd="0" destOrd="0" presId="urn:microsoft.com/office/officeart/2016/7/layout/LinearBlockProcessNumbered"/>
    <dgm:cxn modelId="{D9250AFA-647B-4CDB-A16B-B1C536A2626C}" type="presParOf" srcId="{3DF4990D-1BC8-4CB5-9EDE-8DCBCF085264}" destId="{67C92FD9-A04E-4E37-B6B5-206A4EFE3935}" srcOrd="0" destOrd="0" presId="urn:microsoft.com/office/officeart/2016/7/layout/LinearBlockProcessNumbered"/>
    <dgm:cxn modelId="{0FF89BD0-1453-4642-88F8-EAE6356BC366}" type="presParOf" srcId="{3DF4990D-1BC8-4CB5-9EDE-8DCBCF085264}" destId="{74D1AF52-1204-4A02-85E2-2DB279A40164}" srcOrd="1" destOrd="0" presId="urn:microsoft.com/office/officeart/2016/7/layout/LinearBlockProcessNumbered"/>
    <dgm:cxn modelId="{80200DFD-44D0-4A0E-BF9C-90B0D32B900D}" type="presParOf" srcId="{3DF4990D-1BC8-4CB5-9EDE-8DCBCF085264}" destId="{E70806F3-0C42-4F4D-AE8E-2B75ABB074E8}" srcOrd="2" destOrd="0" presId="urn:microsoft.com/office/officeart/2016/7/layout/LinearBlockProcessNumbered"/>
    <dgm:cxn modelId="{F55FEF07-91A0-4C35-83AF-23D1F8EB6D6C}" type="presParOf" srcId="{206C4AD9-B789-40AF-ADD2-8693AD741A8A}" destId="{C8CE520C-B48C-47F9-8D22-F3AB7CB545DD}" srcOrd="1" destOrd="0" presId="urn:microsoft.com/office/officeart/2016/7/layout/LinearBlockProcessNumbered"/>
    <dgm:cxn modelId="{22A5A5FE-7693-4781-9F5F-2B8BB9F20843}" type="presParOf" srcId="{206C4AD9-B789-40AF-ADD2-8693AD741A8A}" destId="{757955B6-7972-4F79-84AD-E18F659E6EA7}" srcOrd="2" destOrd="0" presId="urn:microsoft.com/office/officeart/2016/7/layout/LinearBlockProcessNumbered"/>
    <dgm:cxn modelId="{328E2E6D-D370-46A3-B94E-805F0AC9D83E}" type="presParOf" srcId="{757955B6-7972-4F79-84AD-E18F659E6EA7}" destId="{FB33D7DE-D830-4AF9-B617-3E8DC651F80B}" srcOrd="0" destOrd="0" presId="urn:microsoft.com/office/officeart/2016/7/layout/LinearBlockProcessNumbered"/>
    <dgm:cxn modelId="{E0B5C2A8-8390-47CA-A7E0-48955A186597}" type="presParOf" srcId="{757955B6-7972-4F79-84AD-E18F659E6EA7}" destId="{81A15229-7E07-4B27-8114-3CA5BDC6F800}" srcOrd="1" destOrd="0" presId="urn:microsoft.com/office/officeart/2016/7/layout/LinearBlockProcessNumbered"/>
    <dgm:cxn modelId="{04843B02-0049-4AC4-AF55-20E8BC872982}" type="presParOf" srcId="{757955B6-7972-4F79-84AD-E18F659E6EA7}" destId="{480F629C-A7DC-4383-9985-8FB1C97CD643}" srcOrd="2" destOrd="0" presId="urn:microsoft.com/office/officeart/2016/7/layout/LinearBlockProcessNumbered"/>
    <dgm:cxn modelId="{667F9834-6AA1-4106-8444-D587D387C0DF}" type="presParOf" srcId="{206C4AD9-B789-40AF-ADD2-8693AD741A8A}" destId="{6F380CA1-391B-4F19-8D4C-2D94558CECF7}" srcOrd="3" destOrd="0" presId="urn:microsoft.com/office/officeart/2016/7/layout/LinearBlockProcessNumbered"/>
    <dgm:cxn modelId="{F9231970-7A6E-4083-A9FA-8BB098B441DE}" type="presParOf" srcId="{206C4AD9-B789-40AF-ADD2-8693AD741A8A}" destId="{8463A864-C488-49D2-99C8-55944B01AF2C}" srcOrd="4" destOrd="0" presId="urn:microsoft.com/office/officeart/2016/7/layout/LinearBlockProcessNumbered"/>
    <dgm:cxn modelId="{EDA99405-4CB7-4BBC-A9A3-83B8BC87B361}" type="presParOf" srcId="{8463A864-C488-49D2-99C8-55944B01AF2C}" destId="{157E07B5-00DE-4836-A588-A9B5B4E260EF}" srcOrd="0" destOrd="0" presId="urn:microsoft.com/office/officeart/2016/7/layout/LinearBlockProcessNumbered"/>
    <dgm:cxn modelId="{8325DEC5-8CA9-4F62-B5DB-BC69CECFF504}" type="presParOf" srcId="{8463A864-C488-49D2-99C8-55944B01AF2C}" destId="{643DF2BF-7558-46A9-81B5-6353205FA4AC}" srcOrd="1" destOrd="0" presId="urn:microsoft.com/office/officeart/2016/7/layout/LinearBlockProcessNumbered"/>
    <dgm:cxn modelId="{ED8EFE4C-893F-4C5B-B252-A3247D58FC7D}" type="presParOf" srcId="{8463A864-C488-49D2-99C8-55944B01AF2C}" destId="{5695E21C-AA0D-4724-B4F1-50CAC2D230E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A5A7DC1-D695-4C90-91E7-1450A9B702E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2B02A50-D5BD-4CC5-8B5C-3B6D4C6C46C1}">
      <dgm:prSet/>
      <dgm:spPr/>
      <dgm:t>
        <a:bodyPr/>
        <a:lstStyle/>
        <a:p>
          <a:r>
            <a:rPr lang="en-US"/>
            <a:t>Build the technical foundation to address PFAS air emissions</a:t>
          </a:r>
        </a:p>
      </dgm:t>
    </dgm:pt>
    <dgm:pt modelId="{381C8370-EEAF-4EC4-9781-0C6FDEE2FA51}" type="parTrans" cxnId="{ADA5EA84-4AAE-4612-8B90-64D07017C266}">
      <dgm:prSet/>
      <dgm:spPr/>
      <dgm:t>
        <a:bodyPr/>
        <a:lstStyle/>
        <a:p>
          <a:endParaRPr lang="en-US"/>
        </a:p>
      </dgm:t>
    </dgm:pt>
    <dgm:pt modelId="{1B6ADEF2-E36C-4A03-91FC-6AAD95DC2CB4}" type="sibTrans" cxnId="{ADA5EA84-4AAE-4612-8B90-64D07017C266}">
      <dgm:prSet/>
      <dgm:spPr/>
      <dgm:t>
        <a:bodyPr/>
        <a:lstStyle/>
        <a:p>
          <a:endParaRPr lang="en-US"/>
        </a:p>
      </dgm:t>
    </dgm:pt>
    <dgm:pt modelId="{6F51BB29-7B72-4A86-88BC-C998D038EABC}">
      <dgm:prSet/>
      <dgm:spPr/>
      <dgm:t>
        <a:bodyPr/>
        <a:lstStyle/>
        <a:p>
          <a:r>
            <a:rPr lang="en-US" dirty="0"/>
            <a:t>Identify sources</a:t>
          </a:r>
        </a:p>
      </dgm:t>
    </dgm:pt>
    <dgm:pt modelId="{9BE6D6A8-AF61-4F22-AB10-6AB7AE131218}" type="parTrans" cxnId="{70D60913-CF48-4B67-A748-A3BB5CE3F0D5}">
      <dgm:prSet/>
      <dgm:spPr/>
      <dgm:t>
        <a:bodyPr/>
        <a:lstStyle/>
        <a:p>
          <a:endParaRPr lang="en-US"/>
        </a:p>
      </dgm:t>
    </dgm:pt>
    <dgm:pt modelId="{E99E52A0-258B-4B2E-8CA3-3FB32D698B14}" type="sibTrans" cxnId="{70D60913-CF48-4B67-A748-A3BB5CE3F0D5}">
      <dgm:prSet/>
      <dgm:spPr/>
      <dgm:t>
        <a:bodyPr/>
        <a:lstStyle/>
        <a:p>
          <a:endParaRPr lang="en-US"/>
        </a:p>
      </dgm:t>
    </dgm:pt>
    <dgm:pt modelId="{B8B17242-199F-47BE-B8FD-0F0CDDF1128D}">
      <dgm:prSet/>
      <dgm:spPr/>
      <dgm:t>
        <a:bodyPr/>
        <a:lstStyle/>
        <a:p>
          <a:r>
            <a:rPr lang="en-US"/>
            <a:t>Develop final monitoring approaches for stack emissions and ambient air</a:t>
          </a:r>
        </a:p>
      </dgm:t>
    </dgm:pt>
    <dgm:pt modelId="{20FE5BDA-4186-4EAC-93EE-6DC6D5A1AC0A}" type="parTrans" cxnId="{90A59849-08D7-4496-B638-ED2E93832D7E}">
      <dgm:prSet/>
      <dgm:spPr/>
      <dgm:t>
        <a:bodyPr/>
        <a:lstStyle/>
        <a:p>
          <a:endParaRPr lang="en-US"/>
        </a:p>
      </dgm:t>
    </dgm:pt>
    <dgm:pt modelId="{FD77797D-5896-4470-9357-03DFF6AFE717}" type="sibTrans" cxnId="{90A59849-08D7-4496-B638-ED2E93832D7E}">
      <dgm:prSet/>
      <dgm:spPr/>
      <dgm:t>
        <a:bodyPr/>
        <a:lstStyle/>
        <a:p>
          <a:endParaRPr lang="en-US"/>
        </a:p>
      </dgm:t>
    </dgm:pt>
    <dgm:pt modelId="{223E3270-C64D-48A6-846A-ED10A2FD7BBE}">
      <dgm:prSet/>
      <dgm:spPr/>
      <dgm:t>
        <a:bodyPr/>
        <a:lstStyle/>
        <a:p>
          <a:r>
            <a:rPr lang="en-US"/>
            <a:t>Develop information on cost-effective mitigation technologies</a:t>
          </a:r>
        </a:p>
      </dgm:t>
    </dgm:pt>
    <dgm:pt modelId="{62BFD7B8-DBEF-4855-9335-0A57FFC0B899}" type="parTrans" cxnId="{38203992-6E40-4955-B82C-74318306044F}">
      <dgm:prSet/>
      <dgm:spPr/>
      <dgm:t>
        <a:bodyPr/>
        <a:lstStyle/>
        <a:p>
          <a:endParaRPr lang="en-US"/>
        </a:p>
      </dgm:t>
    </dgm:pt>
    <dgm:pt modelId="{F0270DD1-43CB-4616-A6A1-4A01D730EEF9}" type="sibTrans" cxnId="{38203992-6E40-4955-B82C-74318306044F}">
      <dgm:prSet/>
      <dgm:spPr/>
      <dgm:t>
        <a:bodyPr/>
        <a:lstStyle/>
        <a:p>
          <a:endParaRPr lang="en-US"/>
        </a:p>
      </dgm:t>
    </dgm:pt>
    <dgm:pt modelId="{8E4E7581-398B-489D-BEC9-25CDF4605EB8}">
      <dgm:prSet/>
      <dgm:spPr/>
      <dgm:t>
        <a:bodyPr/>
        <a:lstStyle/>
        <a:p>
          <a:r>
            <a:rPr lang="en-US" dirty="0"/>
            <a:t>Increase understanding of the fate and transport of PFAS air emissions for mitigation</a:t>
          </a:r>
        </a:p>
      </dgm:t>
    </dgm:pt>
    <dgm:pt modelId="{B6CE7EF6-484B-4E6A-8E65-AF6DA1627EE0}" type="parTrans" cxnId="{640869A4-8C39-4123-9EA2-6F880F711054}">
      <dgm:prSet/>
      <dgm:spPr/>
      <dgm:t>
        <a:bodyPr/>
        <a:lstStyle/>
        <a:p>
          <a:endParaRPr lang="en-US"/>
        </a:p>
      </dgm:t>
    </dgm:pt>
    <dgm:pt modelId="{864387CE-EACC-4F44-BFE0-D1BC3F866842}" type="sibTrans" cxnId="{640869A4-8C39-4123-9EA2-6F880F711054}">
      <dgm:prSet/>
      <dgm:spPr/>
      <dgm:t>
        <a:bodyPr/>
        <a:lstStyle/>
        <a:p>
          <a:endParaRPr lang="en-US"/>
        </a:p>
      </dgm:t>
    </dgm:pt>
    <dgm:pt modelId="{0B6F0441-0865-4DC2-8B82-EE9D5C27F4F3}" type="pres">
      <dgm:prSet presAssocID="{4A5A7DC1-D695-4C90-91E7-1450A9B702E0}" presName="root" presStyleCnt="0">
        <dgm:presLayoutVars>
          <dgm:dir/>
          <dgm:resizeHandles val="exact"/>
        </dgm:presLayoutVars>
      </dgm:prSet>
      <dgm:spPr/>
    </dgm:pt>
    <dgm:pt modelId="{50B6B8EB-D61E-461F-906A-55612F6CA421}" type="pres">
      <dgm:prSet presAssocID="{4A5A7DC1-D695-4C90-91E7-1450A9B702E0}" presName="container" presStyleCnt="0">
        <dgm:presLayoutVars>
          <dgm:dir/>
          <dgm:resizeHandles val="exact"/>
        </dgm:presLayoutVars>
      </dgm:prSet>
      <dgm:spPr/>
    </dgm:pt>
    <dgm:pt modelId="{554C11CC-3F1A-4760-8896-328C54CB26DD}" type="pres">
      <dgm:prSet presAssocID="{72B02A50-D5BD-4CC5-8B5C-3B6D4C6C46C1}" presName="compNode" presStyleCnt="0"/>
      <dgm:spPr/>
    </dgm:pt>
    <dgm:pt modelId="{C465BBED-165A-4A57-A8FD-0A25ABC7ED58}" type="pres">
      <dgm:prSet presAssocID="{72B02A50-D5BD-4CC5-8B5C-3B6D4C6C46C1}" presName="iconBgRect" presStyleLbl="bgShp" presStyleIdx="0" presStyleCnt="5"/>
      <dgm:spPr/>
    </dgm:pt>
    <dgm:pt modelId="{DA936D34-8F9A-473D-95C3-F295658FD81C}" type="pres">
      <dgm:prSet presAssocID="{72B02A50-D5BD-4CC5-8B5C-3B6D4C6C46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8A8798EB-7140-495C-87DD-9FA9DBF399DB}" type="pres">
      <dgm:prSet presAssocID="{72B02A50-D5BD-4CC5-8B5C-3B6D4C6C46C1}" presName="spaceRect" presStyleCnt="0"/>
      <dgm:spPr/>
    </dgm:pt>
    <dgm:pt modelId="{BB68A70C-720B-4DE7-85D4-123B2782665E}" type="pres">
      <dgm:prSet presAssocID="{72B02A50-D5BD-4CC5-8B5C-3B6D4C6C46C1}" presName="textRect" presStyleLbl="revTx" presStyleIdx="0" presStyleCnt="5">
        <dgm:presLayoutVars>
          <dgm:chMax val="1"/>
          <dgm:chPref val="1"/>
        </dgm:presLayoutVars>
      </dgm:prSet>
      <dgm:spPr/>
    </dgm:pt>
    <dgm:pt modelId="{0F95AB02-5F95-4060-ABA1-D2F8C861EBA6}" type="pres">
      <dgm:prSet presAssocID="{1B6ADEF2-E36C-4A03-91FC-6AAD95DC2CB4}" presName="sibTrans" presStyleLbl="sibTrans2D1" presStyleIdx="0" presStyleCnt="0"/>
      <dgm:spPr/>
    </dgm:pt>
    <dgm:pt modelId="{69DD8777-382D-46DC-990F-79C31C5FA8A4}" type="pres">
      <dgm:prSet presAssocID="{6F51BB29-7B72-4A86-88BC-C998D038EABC}" presName="compNode" presStyleCnt="0"/>
      <dgm:spPr/>
    </dgm:pt>
    <dgm:pt modelId="{F80760FF-2E26-4F5E-B5BE-028380F19116}" type="pres">
      <dgm:prSet presAssocID="{6F51BB29-7B72-4A86-88BC-C998D038EABC}" presName="iconBgRect" presStyleLbl="bgShp" presStyleIdx="1" presStyleCnt="5"/>
      <dgm:spPr/>
    </dgm:pt>
    <dgm:pt modelId="{E0256EBE-AB1E-45CB-AE65-8664021D6B13}" type="pres">
      <dgm:prSet presAssocID="{6F51BB29-7B72-4A86-88BC-C998D038EA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C1793F0-1C53-42FD-85FB-B6BD55439A7C}" type="pres">
      <dgm:prSet presAssocID="{6F51BB29-7B72-4A86-88BC-C998D038EABC}" presName="spaceRect" presStyleCnt="0"/>
      <dgm:spPr/>
    </dgm:pt>
    <dgm:pt modelId="{2E729351-2E7E-4F1A-8342-584E43C2FEC0}" type="pres">
      <dgm:prSet presAssocID="{6F51BB29-7B72-4A86-88BC-C998D038EABC}" presName="textRect" presStyleLbl="revTx" presStyleIdx="1" presStyleCnt="5">
        <dgm:presLayoutVars>
          <dgm:chMax val="1"/>
          <dgm:chPref val="1"/>
        </dgm:presLayoutVars>
      </dgm:prSet>
      <dgm:spPr/>
    </dgm:pt>
    <dgm:pt modelId="{91C263E1-1AF3-4188-BF64-C072484D20D2}" type="pres">
      <dgm:prSet presAssocID="{E99E52A0-258B-4B2E-8CA3-3FB32D698B14}" presName="sibTrans" presStyleLbl="sibTrans2D1" presStyleIdx="0" presStyleCnt="0"/>
      <dgm:spPr/>
    </dgm:pt>
    <dgm:pt modelId="{60EE3604-8A71-44A1-A6F4-0C8CE1B10349}" type="pres">
      <dgm:prSet presAssocID="{B8B17242-199F-47BE-B8FD-0F0CDDF1128D}" presName="compNode" presStyleCnt="0"/>
      <dgm:spPr/>
    </dgm:pt>
    <dgm:pt modelId="{C7E980A0-27BD-4D20-B271-A64303C93DE9}" type="pres">
      <dgm:prSet presAssocID="{B8B17242-199F-47BE-B8FD-0F0CDDF1128D}" presName="iconBgRect" presStyleLbl="bgShp" presStyleIdx="2" presStyleCnt="5"/>
      <dgm:spPr/>
    </dgm:pt>
    <dgm:pt modelId="{9C97639D-66B4-4CDD-9D66-C3B60746752A}" type="pres">
      <dgm:prSet presAssocID="{B8B17242-199F-47BE-B8FD-0F0CDDF112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0D9E78C-E49A-4C2A-85F3-7F8B75102643}" type="pres">
      <dgm:prSet presAssocID="{B8B17242-199F-47BE-B8FD-0F0CDDF1128D}" presName="spaceRect" presStyleCnt="0"/>
      <dgm:spPr/>
    </dgm:pt>
    <dgm:pt modelId="{0BA6D423-1767-4CDB-88E7-0EB1FEEF9D15}" type="pres">
      <dgm:prSet presAssocID="{B8B17242-199F-47BE-B8FD-0F0CDDF1128D}" presName="textRect" presStyleLbl="revTx" presStyleIdx="2" presStyleCnt="5">
        <dgm:presLayoutVars>
          <dgm:chMax val="1"/>
          <dgm:chPref val="1"/>
        </dgm:presLayoutVars>
      </dgm:prSet>
      <dgm:spPr/>
    </dgm:pt>
    <dgm:pt modelId="{34441071-A8FF-4922-B472-DA0F611B50C2}" type="pres">
      <dgm:prSet presAssocID="{FD77797D-5896-4470-9357-03DFF6AFE717}" presName="sibTrans" presStyleLbl="sibTrans2D1" presStyleIdx="0" presStyleCnt="0"/>
      <dgm:spPr/>
    </dgm:pt>
    <dgm:pt modelId="{F766E1C0-B298-453D-B283-D30A81A66E43}" type="pres">
      <dgm:prSet presAssocID="{223E3270-C64D-48A6-846A-ED10A2FD7BBE}" presName="compNode" presStyleCnt="0"/>
      <dgm:spPr/>
    </dgm:pt>
    <dgm:pt modelId="{EEA801E1-1C8C-4978-9C68-A951D8183B58}" type="pres">
      <dgm:prSet presAssocID="{223E3270-C64D-48A6-846A-ED10A2FD7BBE}" presName="iconBgRect" presStyleLbl="bgShp" presStyleIdx="3" presStyleCnt="5"/>
      <dgm:spPr/>
    </dgm:pt>
    <dgm:pt modelId="{B0F7E8DA-12E8-438C-92D9-A14567FEB306}" type="pres">
      <dgm:prSet presAssocID="{223E3270-C64D-48A6-846A-ED10A2FD7BB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33E4FCBC-1F09-4C36-A67C-5D1492C2C7FA}" type="pres">
      <dgm:prSet presAssocID="{223E3270-C64D-48A6-846A-ED10A2FD7BBE}" presName="spaceRect" presStyleCnt="0"/>
      <dgm:spPr/>
    </dgm:pt>
    <dgm:pt modelId="{05E76DD4-0DA1-4CA1-A7B9-53812CE4986A}" type="pres">
      <dgm:prSet presAssocID="{223E3270-C64D-48A6-846A-ED10A2FD7BBE}" presName="textRect" presStyleLbl="revTx" presStyleIdx="3" presStyleCnt="5">
        <dgm:presLayoutVars>
          <dgm:chMax val="1"/>
          <dgm:chPref val="1"/>
        </dgm:presLayoutVars>
      </dgm:prSet>
      <dgm:spPr/>
    </dgm:pt>
    <dgm:pt modelId="{7F267EA4-3596-4D46-943B-0A26E6A06474}" type="pres">
      <dgm:prSet presAssocID="{F0270DD1-43CB-4616-A6A1-4A01D730EEF9}" presName="sibTrans" presStyleLbl="sibTrans2D1" presStyleIdx="0" presStyleCnt="0"/>
      <dgm:spPr/>
    </dgm:pt>
    <dgm:pt modelId="{9506934F-4F99-44B4-BD1D-430F15A135CF}" type="pres">
      <dgm:prSet presAssocID="{8E4E7581-398B-489D-BEC9-25CDF4605EB8}" presName="compNode" presStyleCnt="0"/>
      <dgm:spPr/>
    </dgm:pt>
    <dgm:pt modelId="{A8E5FF51-2F1B-476C-A7CD-7E6300980904}" type="pres">
      <dgm:prSet presAssocID="{8E4E7581-398B-489D-BEC9-25CDF4605EB8}" presName="iconBgRect" presStyleLbl="bgShp" presStyleIdx="4" presStyleCnt="5"/>
      <dgm:spPr/>
    </dgm:pt>
    <dgm:pt modelId="{9E17E2EA-17F4-4DF9-BDD8-AB287A6369CB}" type="pres">
      <dgm:prSet presAssocID="{8E4E7581-398B-489D-BEC9-25CDF4605E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9B3B982C-DB59-41DD-8DA6-732CFD289E3D}" type="pres">
      <dgm:prSet presAssocID="{8E4E7581-398B-489D-BEC9-25CDF4605EB8}" presName="spaceRect" presStyleCnt="0"/>
      <dgm:spPr/>
    </dgm:pt>
    <dgm:pt modelId="{E60D87E4-5F46-428E-9A36-C6F08739D439}" type="pres">
      <dgm:prSet presAssocID="{8E4E7581-398B-489D-BEC9-25CDF4605EB8}" presName="textRect" presStyleLbl="revTx" presStyleIdx="4" presStyleCnt="5">
        <dgm:presLayoutVars>
          <dgm:chMax val="1"/>
          <dgm:chPref val="1"/>
        </dgm:presLayoutVars>
      </dgm:prSet>
      <dgm:spPr/>
    </dgm:pt>
  </dgm:ptLst>
  <dgm:cxnLst>
    <dgm:cxn modelId="{70D60913-CF48-4B67-A748-A3BB5CE3F0D5}" srcId="{4A5A7DC1-D695-4C90-91E7-1450A9B702E0}" destId="{6F51BB29-7B72-4A86-88BC-C998D038EABC}" srcOrd="1" destOrd="0" parTransId="{9BE6D6A8-AF61-4F22-AB10-6AB7AE131218}" sibTransId="{E99E52A0-258B-4B2E-8CA3-3FB32D698B14}"/>
    <dgm:cxn modelId="{90A59849-08D7-4496-B638-ED2E93832D7E}" srcId="{4A5A7DC1-D695-4C90-91E7-1450A9B702E0}" destId="{B8B17242-199F-47BE-B8FD-0F0CDDF1128D}" srcOrd="2" destOrd="0" parTransId="{20FE5BDA-4186-4EAC-93EE-6DC6D5A1AC0A}" sibTransId="{FD77797D-5896-4470-9357-03DFF6AFE717}"/>
    <dgm:cxn modelId="{70F9CE6A-3056-4D3E-AE0D-8DF86A5A5377}" type="presOf" srcId="{E99E52A0-258B-4B2E-8CA3-3FB32D698B14}" destId="{91C263E1-1AF3-4188-BF64-C072484D20D2}" srcOrd="0" destOrd="0" presId="urn:microsoft.com/office/officeart/2018/2/layout/IconCircleList"/>
    <dgm:cxn modelId="{466C814D-D42C-4649-895D-D9E20E290AFB}" type="presOf" srcId="{223E3270-C64D-48A6-846A-ED10A2FD7BBE}" destId="{05E76DD4-0DA1-4CA1-A7B9-53812CE4986A}" srcOrd="0" destOrd="0" presId="urn:microsoft.com/office/officeart/2018/2/layout/IconCircleList"/>
    <dgm:cxn modelId="{C32AA34F-A784-4306-B3D6-1554971C3DFE}" type="presOf" srcId="{8E4E7581-398B-489D-BEC9-25CDF4605EB8}" destId="{E60D87E4-5F46-428E-9A36-C6F08739D439}" srcOrd="0" destOrd="0" presId="urn:microsoft.com/office/officeart/2018/2/layout/IconCircleList"/>
    <dgm:cxn modelId="{ADA5EA84-4AAE-4612-8B90-64D07017C266}" srcId="{4A5A7DC1-D695-4C90-91E7-1450A9B702E0}" destId="{72B02A50-D5BD-4CC5-8B5C-3B6D4C6C46C1}" srcOrd="0" destOrd="0" parTransId="{381C8370-EEAF-4EC4-9781-0C6FDEE2FA51}" sibTransId="{1B6ADEF2-E36C-4A03-91FC-6AAD95DC2CB4}"/>
    <dgm:cxn modelId="{38203992-6E40-4955-B82C-74318306044F}" srcId="{4A5A7DC1-D695-4C90-91E7-1450A9B702E0}" destId="{223E3270-C64D-48A6-846A-ED10A2FD7BBE}" srcOrd="3" destOrd="0" parTransId="{62BFD7B8-DBEF-4855-9335-0A57FFC0B899}" sibTransId="{F0270DD1-43CB-4616-A6A1-4A01D730EEF9}"/>
    <dgm:cxn modelId="{C6E3BE9C-1504-4387-8B80-6136F0D5D12B}" type="presOf" srcId="{F0270DD1-43CB-4616-A6A1-4A01D730EEF9}" destId="{7F267EA4-3596-4D46-943B-0A26E6A06474}" srcOrd="0" destOrd="0" presId="urn:microsoft.com/office/officeart/2018/2/layout/IconCircleList"/>
    <dgm:cxn modelId="{640869A4-8C39-4123-9EA2-6F880F711054}" srcId="{4A5A7DC1-D695-4C90-91E7-1450A9B702E0}" destId="{8E4E7581-398B-489D-BEC9-25CDF4605EB8}" srcOrd="4" destOrd="0" parTransId="{B6CE7EF6-484B-4E6A-8E65-AF6DA1627EE0}" sibTransId="{864387CE-EACC-4F44-BFE0-D1BC3F866842}"/>
    <dgm:cxn modelId="{CC5466B4-0B2E-4C6E-AB49-226CC7B6C334}" type="presOf" srcId="{B8B17242-199F-47BE-B8FD-0F0CDDF1128D}" destId="{0BA6D423-1767-4CDB-88E7-0EB1FEEF9D15}" srcOrd="0" destOrd="0" presId="urn:microsoft.com/office/officeart/2018/2/layout/IconCircleList"/>
    <dgm:cxn modelId="{56F127B6-6D49-4DAA-9D31-32B4BCF61889}" type="presOf" srcId="{1B6ADEF2-E36C-4A03-91FC-6AAD95DC2CB4}" destId="{0F95AB02-5F95-4060-ABA1-D2F8C861EBA6}" srcOrd="0" destOrd="0" presId="urn:microsoft.com/office/officeart/2018/2/layout/IconCircleList"/>
    <dgm:cxn modelId="{A153ADC4-EF3A-4694-8927-E6A3886D7CF8}" type="presOf" srcId="{72B02A50-D5BD-4CC5-8B5C-3B6D4C6C46C1}" destId="{BB68A70C-720B-4DE7-85D4-123B2782665E}" srcOrd="0" destOrd="0" presId="urn:microsoft.com/office/officeart/2018/2/layout/IconCircleList"/>
    <dgm:cxn modelId="{9AEAF9C9-0F4F-4315-8B7C-7164BFFC77CE}" type="presOf" srcId="{4A5A7DC1-D695-4C90-91E7-1450A9B702E0}" destId="{0B6F0441-0865-4DC2-8B82-EE9D5C27F4F3}" srcOrd="0" destOrd="0" presId="urn:microsoft.com/office/officeart/2018/2/layout/IconCircleList"/>
    <dgm:cxn modelId="{1A3D11E6-458E-4E50-9392-7F911F21EF8F}" type="presOf" srcId="{FD77797D-5896-4470-9357-03DFF6AFE717}" destId="{34441071-A8FF-4922-B472-DA0F611B50C2}" srcOrd="0" destOrd="0" presId="urn:microsoft.com/office/officeart/2018/2/layout/IconCircleList"/>
    <dgm:cxn modelId="{553B51F1-7F6C-4811-83FB-EA8A6DFC82FC}" type="presOf" srcId="{6F51BB29-7B72-4A86-88BC-C998D038EABC}" destId="{2E729351-2E7E-4F1A-8342-584E43C2FEC0}" srcOrd="0" destOrd="0" presId="urn:microsoft.com/office/officeart/2018/2/layout/IconCircleList"/>
    <dgm:cxn modelId="{91B219DB-2205-4C4C-B6E2-F9E5D6B8BE34}" type="presParOf" srcId="{0B6F0441-0865-4DC2-8B82-EE9D5C27F4F3}" destId="{50B6B8EB-D61E-461F-906A-55612F6CA421}" srcOrd="0" destOrd="0" presId="urn:microsoft.com/office/officeart/2018/2/layout/IconCircleList"/>
    <dgm:cxn modelId="{431AEDFC-9EC0-474E-A33C-13249CDD1CA5}" type="presParOf" srcId="{50B6B8EB-D61E-461F-906A-55612F6CA421}" destId="{554C11CC-3F1A-4760-8896-328C54CB26DD}" srcOrd="0" destOrd="0" presId="urn:microsoft.com/office/officeart/2018/2/layout/IconCircleList"/>
    <dgm:cxn modelId="{1F18CE5C-505C-4E2E-AB91-EDE5B93974BF}" type="presParOf" srcId="{554C11CC-3F1A-4760-8896-328C54CB26DD}" destId="{C465BBED-165A-4A57-A8FD-0A25ABC7ED58}" srcOrd="0" destOrd="0" presId="urn:microsoft.com/office/officeart/2018/2/layout/IconCircleList"/>
    <dgm:cxn modelId="{D6F6A7BB-8D70-454D-9431-DFFF9A4D4658}" type="presParOf" srcId="{554C11CC-3F1A-4760-8896-328C54CB26DD}" destId="{DA936D34-8F9A-473D-95C3-F295658FD81C}" srcOrd="1" destOrd="0" presId="urn:microsoft.com/office/officeart/2018/2/layout/IconCircleList"/>
    <dgm:cxn modelId="{A0E579B6-3106-4BC4-9680-4721BCC4DDF2}" type="presParOf" srcId="{554C11CC-3F1A-4760-8896-328C54CB26DD}" destId="{8A8798EB-7140-495C-87DD-9FA9DBF399DB}" srcOrd="2" destOrd="0" presId="urn:microsoft.com/office/officeart/2018/2/layout/IconCircleList"/>
    <dgm:cxn modelId="{C450DF85-A24A-4042-9468-960DD4E0E7D6}" type="presParOf" srcId="{554C11CC-3F1A-4760-8896-328C54CB26DD}" destId="{BB68A70C-720B-4DE7-85D4-123B2782665E}" srcOrd="3" destOrd="0" presId="urn:microsoft.com/office/officeart/2018/2/layout/IconCircleList"/>
    <dgm:cxn modelId="{F24DE530-0B1F-48B1-A16F-FCD099CA3A14}" type="presParOf" srcId="{50B6B8EB-D61E-461F-906A-55612F6CA421}" destId="{0F95AB02-5F95-4060-ABA1-D2F8C861EBA6}" srcOrd="1" destOrd="0" presId="urn:microsoft.com/office/officeart/2018/2/layout/IconCircleList"/>
    <dgm:cxn modelId="{FD6C32A6-8D22-4CCA-8910-423ABCA863BC}" type="presParOf" srcId="{50B6B8EB-D61E-461F-906A-55612F6CA421}" destId="{69DD8777-382D-46DC-990F-79C31C5FA8A4}" srcOrd="2" destOrd="0" presId="urn:microsoft.com/office/officeart/2018/2/layout/IconCircleList"/>
    <dgm:cxn modelId="{C061748D-4C13-4999-A173-FA01437AA24C}" type="presParOf" srcId="{69DD8777-382D-46DC-990F-79C31C5FA8A4}" destId="{F80760FF-2E26-4F5E-B5BE-028380F19116}" srcOrd="0" destOrd="0" presId="urn:microsoft.com/office/officeart/2018/2/layout/IconCircleList"/>
    <dgm:cxn modelId="{E3A8BEEE-E72A-4148-98B4-1CCFCE63CB5F}" type="presParOf" srcId="{69DD8777-382D-46DC-990F-79C31C5FA8A4}" destId="{E0256EBE-AB1E-45CB-AE65-8664021D6B13}" srcOrd="1" destOrd="0" presId="urn:microsoft.com/office/officeart/2018/2/layout/IconCircleList"/>
    <dgm:cxn modelId="{DFE38FEB-2C84-4636-8A2F-76FE2219302B}" type="presParOf" srcId="{69DD8777-382D-46DC-990F-79C31C5FA8A4}" destId="{AC1793F0-1C53-42FD-85FB-B6BD55439A7C}" srcOrd="2" destOrd="0" presId="urn:microsoft.com/office/officeart/2018/2/layout/IconCircleList"/>
    <dgm:cxn modelId="{F4F763F4-16CD-49D4-BD55-8F7047634A94}" type="presParOf" srcId="{69DD8777-382D-46DC-990F-79C31C5FA8A4}" destId="{2E729351-2E7E-4F1A-8342-584E43C2FEC0}" srcOrd="3" destOrd="0" presId="urn:microsoft.com/office/officeart/2018/2/layout/IconCircleList"/>
    <dgm:cxn modelId="{A73F824C-C770-4EB0-BD0B-C6C5E9E50816}" type="presParOf" srcId="{50B6B8EB-D61E-461F-906A-55612F6CA421}" destId="{91C263E1-1AF3-4188-BF64-C072484D20D2}" srcOrd="3" destOrd="0" presId="urn:microsoft.com/office/officeart/2018/2/layout/IconCircleList"/>
    <dgm:cxn modelId="{7C58BE44-52C1-4387-AA90-5D52BD9BD167}" type="presParOf" srcId="{50B6B8EB-D61E-461F-906A-55612F6CA421}" destId="{60EE3604-8A71-44A1-A6F4-0C8CE1B10349}" srcOrd="4" destOrd="0" presId="urn:microsoft.com/office/officeart/2018/2/layout/IconCircleList"/>
    <dgm:cxn modelId="{F0FE704C-0B46-46B5-B247-0F5B0507FC9B}" type="presParOf" srcId="{60EE3604-8A71-44A1-A6F4-0C8CE1B10349}" destId="{C7E980A0-27BD-4D20-B271-A64303C93DE9}" srcOrd="0" destOrd="0" presId="urn:microsoft.com/office/officeart/2018/2/layout/IconCircleList"/>
    <dgm:cxn modelId="{70A4D0FC-B6A0-4C5A-A03D-CE7B8C654C13}" type="presParOf" srcId="{60EE3604-8A71-44A1-A6F4-0C8CE1B10349}" destId="{9C97639D-66B4-4CDD-9D66-C3B60746752A}" srcOrd="1" destOrd="0" presId="urn:microsoft.com/office/officeart/2018/2/layout/IconCircleList"/>
    <dgm:cxn modelId="{50C9AEC2-D4FD-44CF-8417-86B513DFE049}" type="presParOf" srcId="{60EE3604-8A71-44A1-A6F4-0C8CE1B10349}" destId="{80D9E78C-E49A-4C2A-85F3-7F8B75102643}" srcOrd="2" destOrd="0" presId="urn:microsoft.com/office/officeart/2018/2/layout/IconCircleList"/>
    <dgm:cxn modelId="{644A16B8-3DAD-4E2F-9861-29C7B055EE3A}" type="presParOf" srcId="{60EE3604-8A71-44A1-A6F4-0C8CE1B10349}" destId="{0BA6D423-1767-4CDB-88E7-0EB1FEEF9D15}" srcOrd="3" destOrd="0" presId="urn:microsoft.com/office/officeart/2018/2/layout/IconCircleList"/>
    <dgm:cxn modelId="{05744FB3-6DA7-4467-AF2F-46FCAC3A5511}" type="presParOf" srcId="{50B6B8EB-D61E-461F-906A-55612F6CA421}" destId="{34441071-A8FF-4922-B472-DA0F611B50C2}" srcOrd="5" destOrd="0" presId="urn:microsoft.com/office/officeart/2018/2/layout/IconCircleList"/>
    <dgm:cxn modelId="{7FE3951D-F6AB-4838-B800-0BB197BB4AD2}" type="presParOf" srcId="{50B6B8EB-D61E-461F-906A-55612F6CA421}" destId="{F766E1C0-B298-453D-B283-D30A81A66E43}" srcOrd="6" destOrd="0" presId="urn:microsoft.com/office/officeart/2018/2/layout/IconCircleList"/>
    <dgm:cxn modelId="{96B40B40-EC2A-43BD-9265-0BF351C84788}" type="presParOf" srcId="{F766E1C0-B298-453D-B283-D30A81A66E43}" destId="{EEA801E1-1C8C-4978-9C68-A951D8183B58}" srcOrd="0" destOrd="0" presId="urn:microsoft.com/office/officeart/2018/2/layout/IconCircleList"/>
    <dgm:cxn modelId="{68BA7471-57FD-4D25-AB31-B51E4E7466EA}" type="presParOf" srcId="{F766E1C0-B298-453D-B283-D30A81A66E43}" destId="{B0F7E8DA-12E8-438C-92D9-A14567FEB306}" srcOrd="1" destOrd="0" presId="urn:microsoft.com/office/officeart/2018/2/layout/IconCircleList"/>
    <dgm:cxn modelId="{FC1031B0-1159-4B1A-B0DE-29B4C5B6F3FD}" type="presParOf" srcId="{F766E1C0-B298-453D-B283-D30A81A66E43}" destId="{33E4FCBC-1F09-4C36-A67C-5D1492C2C7FA}" srcOrd="2" destOrd="0" presId="urn:microsoft.com/office/officeart/2018/2/layout/IconCircleList"/>
    <dgm:cxn modelId="{435ED503-964B-4F85-91F3-5A0E79A5072F}" type="presParOf" srcId="{F766E1C0-B298-453D-B283-D30A81A66E43}" destId="{05E76DD4-0DA1-4CA1-A7B9-53812CE4986A}" srcOrd="3" destOrd="0" presId="urn:microsoft.com/office/officeart/2018/2/layout/IconCircleList"/>
    <dgm:cxn modelId="{10293F57-F990-4C3F-B4E0-39C5E637BBC9}" type="presParOf" srcId="{50B6B8EB-D61E-461F-906A-55612F6CA421}" destId="{7F267EA4-3596-4D46-943B-0A26E6A06474}" srcOrd="7" destOrd="0" presId="urn:microsoft.com/office/officeart/2018/2/layout/IconCircleList"/>
    <dgm:cxn modelId="{A8695C01-4616-4C0C-B752-8DC6BB6C876F}" type="presParOf" srcId="{50B6B8EB-D61E-461F-906A-55612F6CA421}" destId="{9506934F-4F99-44B4-BD1D-430F15A135CF}" srcOrd="8" destOrd="0" presId="urn:microsoft.com/office/officeart/2018/2/layout/IconCircleList"/>
    <dgm:cxn modelId="{D7F8B8FE-ED35-4CEC-B9C4-C3259EC16B6A}" type="presParOf" srcId="{9506934F-4F99-44B4-BD1D-430F15A135CF}" destId="{A8E5FF51-2F1B-476C-A7CD-7E6300980904}" srcOrd="0" destOrd="0" presId="urn:microsoft.com/office/officeart/2018/2/layout/IconCircleList"/>
    <dgm:cxn modelId="{1F474194-9962-44C8-B50D-C3D5232B61E6}" type="presParOf" srcId="{9506934F-4F99-44B4-BD1D-430F15A135CF}" destId="{9E17E2EA-17F4-4DF9-BDD8-AB287A6369CB}" srcOrd="1" destOrd="0" presId="urn:microsoft.com/office/officeart/2018/2/layout/IconCircleList"/>
    <dgm:cxn modelId="{B6F27351-7E20-4905-8FEB-D7039FBB49C1}" type="presParOf" srcId="{9506934F-4F99-44B4-BD1D-430F15A135CF}" destId="{9B3B982C-DB59-41DD-8DA6-732CFD289E3D}" srcOrd="2" destOrd="0" presId="urn:microsoft.com/office/officeart/2018/2/layout/IconCircleList"/>
    <dgm:cxn modelId="{18F4908F-AEC4-4A80-9418-BBC19079E6AD}" type="presParOf" srcId="{9506934F-4F99-44B4-BD1D-430F15A135CF}" destId="{E60D87E4-5F46-428E-9A36-C6F08739D4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40E5551-0E81-41CC-A16D-86191D268BF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12B0E02-E149-4080-A26A-A5871D3A1AD1}">
      <dgm:prSet/>
      <dgm:spPr/>
      <dgm:t>
        <a:bodyPr/>
        <a:lstStyle/>
        <a:p>
          <a:r>
            <a:rPr lang="en-US" baseline="0"/>
            <a:t>Develop methods to detect and measure PFAS in the environment and identify them</a:t>
          </a:r>
          <a:endParaRPr lang="en-US"/>
        </a:p>
      </dgm:t>
    </dgm:pt>
    <dgm:pt modelId="{45571034-D9E6-4494-A5A6-1A40C7C75502}" type="parTrans" cxnId="{C5D3B9D3-5B48-4123-8C06-7A62A1430950}">
      <dgm:prSet/>
      <dgm:spPr/>
      <dgm:t>
        <a:bodyPr/>
        <a:lstStyle/>
        <a:p>
          <a:endParaRPr lang="en-US"/>
        </a:p>
      </dgm:t>
    </dgm:pt>
    <dgm:pt modelId="{F2A3DCC3-E326-4ED5-8FA3-653D00600DA6}" type="sibTrans" cxnId="{C5D3B9D3-5B48-4123-8C06-7A62A1430950}">
      <dgm:prSet/>
      <dgm:spPr/>
      <dgm:t>
        <a:bodyPr/>
        <a:lstStyle/>
        <a:p>
          <a:endParaRPr lang="en-US"/>
        </a:p>
      </dgm:t>
    </dgm:pt>
    <dgm:pt modelId="{CC35235D-72FF-4D61-883A-30BBF4818540}">
      <dgm:prSet/>
      <dgm:spPr/>
      <dgm:t>
        <a:bodyPr/>
        <a:lstStyle/>
        <a:p>
          <a:r>
            <a:rPr lang="en-US" baseline="0"/>
            <a:t>Developing human health toxicity assessments under EPA’s Integrated Risk Information System program</a:t>
          </a:r>
          <a:endParaRPr lang="en-US"/>
        </a:p>
      </dgm:t>
    </dgm:pt>
    <dgm:pt modelId="{FC1475F4-4E2E-430C-BC3A-FBAE8576115A}" type="parTrans" cxnId="{D7D3A982-9CEE-465F-B938-599895F3DC4B}">
      <dgm:prSet/>
      <dgm:spPr/>
      <dgm:t>
        <a:bodyPr/>
        <a:lstStyle/>
        <a:p>
          <a:endParaRPr lang="en-US"/>
        </a:p>
      </dgm:t>
    </dgm:pt>
    <dgm:pt modelId="{876ED8AE-AB34-42FE-9A4F-18A1064E926C}" type="sibTrans" cxnId="{D7D3A982-9CEE-465F-B938-599895F3DC4B}">
      <dgm:prSet/>
      <dgm:spPr/>
      <dgm:t>
        <a:bodyPr/>
        <a:lstStyle/>
        <a:p>
          <a:endParaRPr lang="en-US"/>
        </a:p>
      </dgm:t>
    </dgm:pt>
    <dgm:pt modelId="{7FAE67D1-CF39-4AE2-AC03-6644E6002A05}" type="pres">
      <dgm:prSet presAssocID="{040E5551-0E81-41CC-A16D-86191D268BFE}" presName="vert0" presStyleCnt="0">
        <dgm:presLayoutVars>
          <dgm:dir/>
          <dgm:animOne val="branch"/>
          <dgm:animLvl val="lvl"/>
        </dgm:presLayoutVars>
      </dgm:prSet>
      <dgm:spPr/>
    </dgm:pt>
    <dgm:pt modelId="{31C379B0-61D4-49FC-A31F-589A997DB1E9}" type="pres">
      <dgm:prSet presAssocID="{212B0E02-E149-4080-A26A-A5871D3A1AD1}" presName="thickLine" presStyleLbl="alignNode1" presStyleIdx="0" presStyleCnt="2"/>
      <dgm:spPr/>
    </dgm:pt>
    <dgm:pt modelId="{DBE79095-C0DF-4C0F-AD80-FAE4071FD6FF}" type="pres">
      <dgm:prSet presAssocID="{212B0E02-E149-4080-A26A-A5871D3A1AD1}" presName="horz1" presStyleCnt="0"/>
      <dgm:spPr/>
    </dgm:pt>
    <dgm:pt modelId="{475E8CA8-4AD8-4C40-92B2-B5B90B4ABC22}" type="pres">
      <dgm:prSet presAssocID="{212B0E02-E149-4080-A26A-A5871D3A1AD1}" presName="tx1" presStyleLbl="revTx" presStyleIdx="0" presStyleCnt="2"/>
      <dgm:spPr/>
    </dgm:pt>
    <dgm:pt modelId="{1651568C-65B6-455D-A6C1-9A4A2B7196F8}" type="pres">
      <dgm:prSet presAssocID="{212B0E02-E149-4080-A26A-A5871D3A1AD1}" presName="vert1" presStyleCnt="0"/>
      <dgm:spPr/>
    </dgm:pt>
    <dgm:pt modelId="{38C51908-4C84-4A2E-9AB2-438E6E8E55C9}" type="pres">
      <dgm:prSet presAssocID="{CC35235D-72FF-4D61-883A-30BBF4818540}" presName="thickLine" presStyleLbl="alignNode1" presStyleIdx="1" presStyleCnt="2"/>
      <dgm:spPr/>
    </dgm:pt>
    <dgm:pt modelId="{D98D85FF-0F2A-47A8-8EF8-90B94F363678}" type="pres">
      <dgm:prSet presAssocID="{CC35235D-72FF-4D61-883A-30BBF4818540}" presName="horz1" presStyleCnt="0"/>
      <dgm:spPr/>
    </dgm:pt>
    <dgm:pt modelId="{94F5B40F-6A47-4330-9382-DD9626285392}" type="pres">
      <dgm:prSet presAssocID="{CC35235D-72FF-4D61-883A-30BBF4818540}" presName="tx1" presStyleLbl="revTx" presStyleIdx="1" presStyleCnt="2"/>
      <dgm:spPr/>
    </dgm:pt>
    <dgm:pt modelId="{EDA44C8B-DC1E-4358-9026-1F56BD52488F}" type="pres">
      <dgm:prSet presAssocID="{CC35235D-72FF-4D61-883A-30BBF4818540}" presName="vert1" presStyleCnt="0"/>
      <dgm:spPr/>
    </dgm:pt>
  </dgm:ptLst>
  <dgm:cxnLst>
    <dgm:cxn modelId="{D7D3A982-9CEE-465F-B938-599895F3DC4B}" srcId="{040E5551-0E81-41CC-A16D-86191D268BFE}" destId="{CC35235D-72FF-4D61-883A-30BBF4818540}" srcOrd="1" destOrd="0" parTransId="{FC1475F4-4E2E-430C-BC3A-FBAE8576115A}" sibTransId="{876ED8AE-AB34-42FE-9A4F-18A1064E926C}"/>
    <dgm:cxn modelId="{3F002C85-621E-4828-B0B5-1D04D4442049}" type="presOf" srcId="{212B0E02-E149-4080-A26A-A5871D3A1AD1}" destId="{475E8CA8-4AD8-4C40-92B2-B5B90B4ABC22}" srcOrd="0" destOrd="0" presId="urn:microsoft.com/office/officeart/2008/layout/LinedList"/>
    <dgm:cxn modelId="{735C5099-FE6A-4E29-A03A-81AA04F80687}" type="presOf" srcId="{040E5551-0E81-41CC-A16D-86191D268BFE}" destId="{7FAE67D1-CF39-4AE2-AC03-6644E6002A05}" srcOrd="0" destOrd="0" presId="urn:microsoft.com/office/officeart/2008/layout/LinedList"/>
    <dgm:cxn modelId="{C6C55ACE-8DD2-471D-BAE8-E4B5BA5141DA}" type="presOf" srcId="{CC35235D-72FF-4D61-883A-30BBF4818540}" destId="{94F5B40F-6A47-4330-9382-DD9626285392}" srcOrd="0" destOrd="0" presId="urn:microsoft.com/office/officeart/2008/layout/LinedList"/>
    <dgm:cxn modelId="{C5D3B9D3-5B48-4123-8C06-7A62A1430950}" srcId="{040E5551-0E81-41CC-A16D-86191D268BFE}" destId="{212B0E02-E149-4080-A26A-A5871D3A1AD1}" srcOrd="0" destOrd="0" parTransId="{45571034-D9E6-4494-A5A6-1A40C7C75502}" sibTransId="{F2A3DCC3-E326-4ED5-8FA3-653D00600DA6}"/>
    <dgm:cxn modelId="{AAF41686-1CD9-4602-B2D4-FD2E0A15980E}" type="presParOf" srcId="{7FAE67D1-CF39-4AE2-AC03-6644E6002A05}" destId="{31C379B0-61D4-49FC-A31F-589A997DB1E9}" srcOrd="0" destOrd="0" presId="urn:microsoft.com/office/officeart/2008/layout/LinedList"/>
    <dgm:cxn modelId="{387CAF88-858A-4B0A-ACBF-3C10DB20C04A}" type="presParOf" srcId="{7FAE67D1-CF39-4AE2-AC03-6644E6002A05}" destId="{DBE79095-C0DF-4C0F-AD80-FAE4071FD6FF}" srcOrd="1" destOrd="0" presId="urn:microsoft.com/office/officeart/2008/layout/LinedList"/>
    <dgm:cxn modelId="{7BDA7412-5701-4123-BC03-17ECBB105FA5}" type="presParOf" srcId="{DBE79095-C0DF-4C0F-AD80-FAE4071FD6FF}" destId="{475E8CA8-4AD8-4C40-92B2-B5B90B4ABC22}" srcOrd="0" destOrd="0" presId="urn:microsoft.com/office/officeart/2008/layout/LinedList"/>
    <dgm:cxn modelId="{ED9D5379-74B3-4645-BF60-A519CD987479}" type="presParOf" srcId="{DBE79095-C0DF-4C0F-AD80-FAE4071FD6FF}" destId="{1651568C-65B6-455D-A6C1-9A4A2B7196F8}" srcOrd="1" destOrd="0" presId="urn:microsoft.com/office/officeart/2008/layout/LinedList"/>
    <dgm:cxn modelId="{ED47EDBC-BCA5-4BCF-AD23-CA2B2813A03C}" type="presParOf" srcId="{7FAE67D1-CF39-4AE2-AC03-6644E6002A05}" destId="{38C51908-4C84-4A2E-9AB2-438E6E8E55C9}" srcOrd="2" destOrd="0" presId="urn:microsoft.com/office/officeart/2008/layout/LinedList"/>
    <dgm:cxn modelId="{B6BFDDE0-2A43-4992-8BC1-E9EA5FAD9EED}" type="presParOf" srcId="{7FAE67D1-CF39-4AE2-AC03-6644E6002A05}" destId="{D98D85FF-0F2A-47A8-8EF8-90B94F363678}" srcOrd="3" destOrd="0" presId="urn:microsoft.com/office/officeart/2008/layout/LinedList"/>
    <dgm:cxn modelId="{FE9EBBCA-E39E-4C35-8417-E8EFE6E91AC1}" type="presParOf" srcId="{D98D85FF-0F2A-47A8-8EF8-90B94F363678}" destId="{94F5B40F-6A47-4330-9382-DD9626285392}" srcOrd="0" destOrd="0" presId="urn:microsoft.com/office/officeart/2008/layout/LinedList"/>
    <dgm:cxn modelId="{A9EF48B9-1FCA-4240-9A8D-1F298DCC3ABF}" type="presParOf" srcId="{D98D85FF-0F2A-47A8-8EF8-90B94F363678}" destId="{EDA44C8B-DC1E-4358-9026-1F56BD5248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5CCFB-709A-4F12-A56A-C1990408B5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6FAA099-7B1B-4657-A495-368C18801D02}">
      <dgm:prSet/>
      <dgm:spPr/>
      <dgm:t>
        <a:bodyPr/>
        <a:lstStyle/>
        <a:p>
          <a:r>
            <a:rPr lang="en-US" dirty="0"/>
            <a:t>PFAS is acronym for per- and polyfluoroalkyl substances </a:t>
          </a:r>
        </a:p>
      </dgm:t>
    </dgm:pt>
    <dgm:pt modelId="{D664B160-AFED-419F-9B48-CB889C923376}" type="parTrans" cxnId="{9D6F20B4-8D5A-4C33-AB8A-F32B7FA298CC}">
      <dgm:prSet/>
      <dgm:spPr/>
      <dgm:t>
        <a:bodyPr/>
        <a:lstStyle/>
        <a:p>
          <a:endParaRPr lang="en-US"/>
        </a:p>
      </dgm:t>
    </dgm:pt>
    <dgm:pt modelId="{30F1B93F-C0AC-47B7-9F74-F77F6940CFC3}" type="sibTrans" cxnId="{9D6F20B4-8D5A-4C33-AB8A-F32B7FA298CC}">
      <dgm:prSet/>
      <dgm:spPr/>
      <dgm:t>
        <a:bodyPr/>
        <a:lstStyle/>
        <a:p>
          <a:endParaRPr lang="en-US"/>
        </a:p>
      </dgm:t>
    </dgm:pt>
    <dgm:pt modelId="{70C04868-B295-4489-A950-5115BBF0AD77}">
      <dgm:prSet/>
      <dgm:spPr/>
      <dgm:t>
        <a:bodyPr/>
        <a:lstStyle/>
        <a:p>
          <a:r>
            <a:rPr lang="en-US" dirty="0"/>
            <a:t>PFAS are a class of substances</a:t>
          </a:r>
        </a:p>
      </dgm:t>
    </dgm:pt>
    <dgm:pt modelId="{9BEC4FE7-E57A-4C64-8391-3DB2FDF0DE73}" type="sibTrans" cxnId="{2BF01C63-47CF-4E28-88D3-1F47C1EEFFC0}">
      <dgm:prSet/>
      <dgm:spPr/>
      <dgm:t>
        <a:bodyPr/>
        <a:lstStyle/>
        <a:p>
          <a:endParaRPr lang="en-US"/>
        </a:p>
      </dgm:t>
    </dgm:pt>
    <dgm:pt modelId="{161F7105-7EF6-4B1E-A2ED-7C4C1C0B997E}" type="parTrans" cxnId="{2BF01C63-47CF-4E28-88D3-1F47C1EEFFC0}">
      <dgm:prSet/>
      <dgm:spPr/>
      <dgm:t>
        <a:bodyPr/>
        <a:lstStyle/>
        <a:p>
          <a:endParaRPr lang="en-US"/>
        </a:p>
      </dgm:t>
    </dgm:pt>
    <dgm:pt modelId="{927A6D31-CA2B-4EDB-8D42-2138B00958FD}">
      <dgm:prSet/>
      <dgm:spPr/>
      <dgm:t>
        <a:bodyPr/>
        <a:lstStyle/>
        <a:p>
          <a:r>
            <a:rPr lang="en-US" dirty="0"/>
            <a:t>They were used for their oil and water repellency, temperature resistance, and friction reduction properties</a:t>
          </a:r>
        </a:p>
      </dgm:t>
    </dgm:pt>
    <dgm:pt modelId="{87C3C880-F81A-4361-A431-9A13E90B275D}" type="sibTrans" cxnId="{3569D0BF-1865-4714-8F2A-9795F8A732EF}">
      <dgm:prSet/>
      <dgm:spPr/>
      <dgm:t>
        <a:bodyPr/>
        <a:lstStyle/>
        <a:p>
          <a:endParaRPr lang="en-US"/>
        </a:p>
      </dgm:t>
    </dgm:pt>
    <dgm:pt modelId="{4786A731-96FC-4135-AACA-C3B5713DF940}" type="parTrans" cxnId="{3569D0BF-1865-4714-8F2A-9795F8A732EF}">
      <dgm:prSet/>
      <dgm:spPr/>
      <dgm:t>
        <a:bodyPr/>
        <a:lstStyle/>
        <a:p>
          <a:endParaRPr lang="en-US"/>
        </a:p>
      </dgm:t>
    </dgm:pt>
    <dgm:pt modelId="{B753CE6F-747F-4CB2-9633-A7E5A7907F0F}" type="pres">
      <dgm:prSet presAssocID="{0935CCFB-709A-4F12-A56A-C1990408B575}" presName="linear" presStyleCnt="0">
        <dgm:presLayoutVars>
          <dgm:animLvl val="lvl"/>
          <dgm:resizeHandles val="exact"/>
        </dgm:presLayoutVars>
      </dgm:prSet>
      <dgm:spPr/>
    </dgm:pt>
    <dgm:pt modelId="{86BF1AC2-D729-4717-859C-5BA2B017CFE7}" type="pres">
      <dgm:prSet presAssocID="{F6FAA099-7B1B-4657-A495-368C18801D02}" presName="parentText" presStyleLbl="node1" presStyleIdx="0" presStyleCnt="3">
        <dgm:presLayoutVars>
          <dgm:chMax val="0"/>
          <dgm:bulletEnabled val="1"/>
        </dgm:presLayoutVars>
      </dgm:prSet>
      <dgm:spPr/>
    </dgm:pt>
    <dgm:pt modelId="{18DF5F95-41F6-4EEA-922A-A4D4099FAB4A}" type="pres">
      <dgm:prSet presAssocID="{30F1B93F-C0AC-47B7-9F74-F77F6940CFC3}" presName="spacer" presStyleCnt="0"/>
      <dgm:spPr/>
    </dgm:pt>
    <dgm:pt modelId="{DC1E1C0A-B6F2-4057-93A1-7EFB37417DE3}" type="pres">
      <dgm:prSet presAssocID="{70C04868-B295-4489-A950-5115BBF0AD77}" presName="parentText" presStyleLbl="node1" presStyleIdx="1" presStyleCnt="3">
        <dgm:presLayoutVars>
          <dgm:chMax val="0"/>
          <dgm:bulletEnabled val="1"/>
        </dgm:presLayoutVars>
      </dgm:prSet>
      <dgm:spPr/>
    </dgm:pt>
    <dgm:pt modelId="{A21D81A3-86E4-40C0-9BC7-2DE2AD604A90}" type="pres">
      <dgm:prSet presAssocID="{9BEC4FE7-E57A-4C64-8391-3DB2FDF0DE73}" presName="spacer" presStyleCnt="0"/>
      <dgm:spPr/>
    </dgm:pt>
    <dgm:pt modelId="{451B0BE0-073A-4099-85D0-18258679E837}" type="pres">
      <dgm:prSet presAssocID="{927A6D31-CA2B-4EDB-8D42-2138B00958FD}" presName="parentText" presStyleLbl="node1" presStyleIdx="2" presStyleCnt="3">
        <dgm:presLayoutVars>
          <dgm:chMax val="0"/>
          <dgm:bulletEnabled val="1"/>
        </dgm:presLayoutVars>
      </dgm:prSet>
      <dgm:spPr/>
    </dgm:pt>
  </dgm:ptLst>
  <dgm:cxnLst>
    <dgm:cxn modelId="{2BF01C63-47CF-4E28-88D3-1F47C1EEFFC0}" srcId="{0935CCFB-709A-4F12-A56A-C1990408B575}" destId="{70C04868-B295-4489-A950-5115BBF0AD77}" srcOrd="1" destOrd="0" parTransId="{161F7105-7EF6-4B1E-A2ED-7C4C1C0B997E}" sibTransId="{9BEC4FE7-E57A-4C64-8391-3DB2FDF0DE73}"/>
    <dgm:cxn modelId="{F667327D-5D75-4E47-A146-418F35423ED6}" type="presOf" srcId="{927A6D31-CA2B-4EDB-8D42-2138B00958FD}" destId="{451B0BE0-073A-4099-85D0-18258679E837}" srcOrd="0" destOrd="0" presId="urn:microsoft.com/office/officeart/2005/8/layout/vList2"/>
    <dgm:cxn modelId="{C37F6E93-EA94-4FD5-8BE6-A194D3E2F75A}" type="presOf" srcId="{0935CCFB-709A-4F12-A56A-C1990408B575}" destId="{B753CE6F-747F-4CB2-9633-A7E5A7907F0F}" srcOrd="0" destOrd="0" presId="urn:microsoft.com/office/officeart/2005/8/layout/vList2"/>
    <dgm:cxn modelId="{632475B3-0BE1-42FF-B0D9-852EB453C3DC}" type="presOf" srcId="{70C04868-B295-4489-A950-5115BBF0AD77}" destId="{DC1E1C0A-B6F2-4057-93A1-7EFB37417DE3}" srcOrd="0" destOrd="0" presId="urn:microsoft.com/office/officeart/2005/8/layout/vList2"/>
    <dgm:cxn modelId="{9D6F20B4-8D5A-4C33-AB8A-F32B7FA298CC}" srcId="{0935CCFB-709A-4F12-A56A-C1990408B575}" destId="{F6FAA099-7B1B-4657-A495-368C18801D02}" srcOrd="0" destOrd="0" parTransId="{D664B160-AFED-419F-9B48-CB889C923376}" sibTransId="{30F1B93F-C0AC-47B7-9F74-F77F6940CFC3}"/>
    <dgm:cxn modelId="{3569D0BF-1865-4714-8F2A-9795F8A732EF}" srcId="{0935CCFB-709A-4F12-A56A-C1990408B575}" destId="{927A6D31-CA2B-4EDB-8D42-2138B00958FD}" srcOrd="2" destOrd="0" parTransId="{4786A731-96FC-4135-AACA-C3B5713DF940}" sibTransId="{87C3C880-F81A-4361-A431-9A13E90B275D}"/>
    <dgm:cxn modelId="{51BBDEDE-CAE8-4321-8191-47F5F064AE0D}" type="presOf" srcId="{F6FAA099-7B1B-4657-A495-368C18801D02}" destId="{86BF1AC2-D729-4717-859C-5BA2B017CFE7}" srcOrd="0" destOrd="0" presId="urn:microsoft.com/office/officeart/2005/8/layout/vList2"/>
    <dgm:cxn modelId="{CB4B9C5B-174A-4203-B5B6-80913C2AED9C}" type="presParOf" srcId="{B753CE6F-747F-4CB2-9633-A7E5A7907F0F}" destId="{86BF1AC2-D729-4717-859C-5BA2B017CFE7}" srcOrd="0" destOrd="0" presId="urn:microsoft.com/office/officeart/2005/8/layout/vList2"/>
    <dgm:cxn modelId="{D666E481-5FC6-4723-881E-FDAD2C7E3415}" type="presParOf" srcId="{B753CE6F-747F-4CB2-9633-A7E5A7907F0F}" destId="{18DF5F95-41F6-4EEA-922A-A4D4099FAB4A}" srcOrd="1" destOrd="0" presId="urn:microsoft.com/office/officeart/2005/8/layout/vList2"/>
    <dgm:cxn modelId="{D23013BD-0E24-4F05-BAD3-AE13BE5E69AB}" type="presParOf" srcId="{B753CE6F-747F-4CB2-9633-A7E5A7907F0F}" destId="{DC1E1C0A-B6F2-4057-93A1-7EFB37417DE3}" srcOrd="2" destOrd="0" presId="urn:microsoft.com/office/officeart/2005/8/layout/vList2"/>
    <dgm:cxn modelId="{517FCCC8-8688-4183-9094-509D501688DE}" type="presParOf" srcId="{B753CE6F-747F-4CB2-9633-A7E5A7907F0F}" destId="{A21D81A3-86E4-40C0-9BC7-2DE2AD604A90}" srcOrd="3" destOrd="0" presId="urn:microsoft.com/office/officeart/2005/8/layout/vList2"/>
    <dgm:cxn modelId="{B446B2FA-FBFF-4122-BCB6-2514EB08A257}" type="presParOf" srcId="{B753CE6F-747F-4CB2-9633-A7E5A7907F0F}" destId="{451B0BE0-073A-4099-85D0-18258679E83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54766-4672-42DD-BA8E-39412E9DFB8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1961297-8814-485B-A172-B2F67EF4E8BC}">
      <dgm:prSet/>
      <dgm:spPr/>
      <dgm:t>
        <a:bodyPr/>
        <a:lstStyle/>
        <a:p>
          <a:r>
            <a:rPr lang="en-US" dirty="0"/>
            <a:t>PFAS derivatives</a:t>
          </a:r>
        </a:p>
      </dgm:t>
    </dgm:pt>
    <dgm:pt modelId="{8D8FF766-0745-463C-9D5F-0256260BEE4F}" type="parTrans" cxnId="{303CF8FA-2D06-4EFF-8BEA-A701EB224FCE}">
      <dgm:prSet/>
      <dgm:spPr/>
      <dgm:t>
        <a:bodyPr/>
        <a:lstStyle/>
        <a:p>
          <a:endParaRPr lang="en-US"/>
        </a:p>
      </dgm:t>
    </dgm:pt>
    <dgm:pt modelId="{25605873-F58A-4020-8A90-5D5D576A5569}" type="sibTrans" cxnId="{303CF8FA-2D06-4EFF-8BEA-A701EB224FCE}">
      <dgm:prSet/>
      <dgm:spPr/>
      <dgm:t>
        <a:bodyPr/>
        <a:lstStyle/>
        <a:p>
          <a:endParaRPr lang="en-US"/>
        </a:p>
      </dgm:t>
    </dgm:pt>
    <dgm:pt modelId="{995F6C75-63CD-44B6-9FCC-C06765BC5F0B}">
      <dgm:prSet/>
      <dgm:spPr/>
      <dgm:t>
        <a:bodyPr/>
        <a:lstStyle/>
        <a:p>
          <a:r>
            <a:rPr lang="en-US"/>
            <a:t>Perfluoroalkyl acids (PFAAs)</a:t>
          </a:r>
        </a:p>
      </dgm:t>
    </dgm:pt>
    <dgm:pt modelId="{AD462415-0DB5-4CFA-923D-AE37A974F95E}" type="parTrans" cxnId="{9D10E437-8F52-4DC4-B2A4-A83542E1BACD}">
      <dgm:prSet/>
      <dgm:spPr/>
      <dgm:t>
        <a:bodyPr/>
        <a:lstStyle/>
        <a:p>
          <a:endParaRPr lang="en-US"/>
        </a:p>
      </dgm:t>
    </dgm:pt>
    <dgm:pt modelId="{CEF02DEF-7668-4ECB-9DAD-4B3E3938A282}" type="sibTrans" cxnId="{9D10E437-8F52-4DC4-B2A4-A83542E1BACD}">
      <dgm:prSet/>
      <dgm:spPr/>
      <dgm:t>
        <a:bodyPr/>
        <a:lstStyle/>
        <a:p>
          <a:endParaRPr lang="en-US"/>
        </a:p>
      </dgm:t>
    </dgm:pt>
    <dgm:pt modelId="{3C8C5A9D-5EDA-4A6E-979F-68BCA1F759EF}">
      <dgm:prSet/>
      <dgm:spPr/>
      <dgm:t>
        <a:bodyPr/>
        <a:lstStyle/>
        <a:p>
          <a:r>
            <a:rPr lang="en-US"/>
            <a:t>Perfluoro PFAA precursors</a:t>
          </a:r>
        </a:p>
      </dgm:t>
    </dgm:pt>
    <dgm:pt modelId="{9A0E2AC2-55AD-4847-9E19-97759D994BE5}" type="parTrans" cxnId="{8D62621F-F1EC-4337-AE9C-EF165E8DAECC}">
      <dgm:prSet/>
      <dgm:spPr/>
      <dgm:t>
        <a:bodyPr/>
        <a:lstStyle/>
        <a:p>
          <a:endParaRPr lang="en-US"/>
        </a:p>
      </dgm:t>
    </dgm:pt>
    <dgm:pt modelId="{B491AE99-DE39-4868-9445-B52107452038}" type="sibTrans" cxnId="{8D62621F-F1EC-4337-AE9C-EF165E8DAECC}">
      <dgm:prSet/>
      <dgm:spPr/>
      <dgm:t>
        <a:bodyPr/>
        <a:lstStyle/>
        <a:p>
          <a:endParaRPr lang="en-US"/>
        </a:p>
      </dgm:t>
    </dgm:pt>
    <dgm:pt modelId="{B627B144-39C1-4843-A5E7-7B0EA80A54A6}">
      <dgm:prSet/>
      <dgm:spPr/>
      <dgm:t>
        <a:bodyPr/>
        <a:lstStyle/>
        <a:p>
          <a:r>
            <a:rPr lang="en-US"/>
            <a:t>Non-PFAA perfluoroalkyls</a:t>
          </a:r>
        </a:p>
      </dgm:t>
    </dgm:pt>
    <dgm:pt modelId="{242E27D1-270C-49F2-A6B3-53C0679D8549}" type="parTrans" cxnId="{36408CA2-9776-4CCA-96F2-C2FAEB56181B}">
      <dgm:prSet/>
      <dgm:spPr/>
      <dgm:t>
        <a:bodyPr/>
        <a:lstStyle/>
        <a:p>
          <a:endParaRPr lang="en-US"/>
        </a:p>
      </dgm:t>
    </dgm:pt>
    <dgm:pt modelId="{50185A92-AEF1-4A02-A795-50A4245EAB56}" type="sibTrans" cxnId="{36408CA2-9776-4CCA-96F2-C2FAEB56181B}">
      <dgm:prSet/>
      <dgm:spPr/>
      <dgm:t>
        <a:bodyPr/>
        <a:lstStyle/>
        <a:p>
          <a:endParaRPr lang="en-US"/>
        </a:p>
      </dgm:t>
    </dgm:pt>
    <dgm:pt modelId="{EE856479-B72D-40F5-8C17-02856B70C7A6}">
      <dgm:prSet/>
      <dgm:spPr/>
      <dgm:t>
        <a:bodyPr/>
        <a:lstStyle/>
        <a:p>
          <a:r>
            <a:rPr lang="en-US"/>
            <a:t>Perfluoroalkane sulfonamide (FASA)-based PFAA precursors</a:t>
          </a:r>
        </a:p>
      </dgm:t>
    </dgm:pt>
    <dgm:pt modelId="{BAEBAE10-1B9D-4C92-B5B7-EE0B5554A210}" type="parTrans" cxnId="{DD63577F-B25F-4576-81B2-F20C7CEE1E25}">
      <dgm:prSet/>
      <dgm:spPr/>
      <dgm:t>
        <a:bodyPr/>
        <a:lstStyle/>
        <a:p>
          <a:endParaRPr lang="en-US"/>
        </a:p>
      </dgm:t>
    </dgm:pt>
    <dgm:pt modelId="{02EED514-9F4C-4F8D-8264-96DE708E2883}" type="sibTrans" cxnId="{DD63577F-B25F-4576-81B2-F20C7CEE1E25}">
      <dgm:prSet/>
      <dgm:spPr/>
      <dgm:t>
        <a:bodyPr/>
        <a:lstStyle/>
        <a:p>
          <a:endParaRPr lang="en-US"/>
        </a:p>
      </dgm:t>
    </dgm:pt>
    <dgm:pt modelId="{E0E384E7-A778-4B00-889A-DF55B02637CF}">
      <dgm:prSet/>
      <dgm:spPr/>
      <dgm:t>
        <a:bodyPr/>
        <a:lstStyle/>
        <a:p>
          <a:r>
            <a:rPr lang="en-US"/>
            <a:t>Fluorotelomer-based PFAA precursors</a:t>
          </a:r>
        </a:p>
      </dgm:t>
    </dgm:pt>
    <dgm:pt modelId="{820287DE-C0CD-48EE-A2ED-1218AF0F38C0}" type="parTrans" cxnId="{BDAEC582-02DE-411F-A328-4F95567F10E6}">
      <dgm:prSet/>
      <dgm:spPr/>
      <dgm:t>
        <a:bodyPr/>
        <a:lstStyle/>
        <a:p>
          <a:endParaRPr lang="en-US"/>
        </a:p>
      </dgm:t>
    </dgm:pt>
    <dgm:pt modelId="{16A2D415-38FB-40C8-AEF9-A21292AAAAF1}" type="sibTrans" cxnId="{BDAEC582-02DE-411F-A328-4F95567F10E6}">
      <dgm:prSet/>
      <dgm:spPr/>
      <dgm:t>
        <a:bodyPr/>
        <a:lstStyle/>
        <a:p>
          <a:endParaRPr lang="en-US"/>
        </a:p>
      </dgm:t>
    </dgm:pt>
    <dgm:pt modelId="{C3F414E3-05A0-4755-A210-A6B2A24F3A44}">
      <dgm:prSet/>
      <dgm:spPr/>
      <dgm:t>
        <a:bodyPr/>
        <a:lstStyle/>
        <a:p>
          <a:r>
            <a:rPr lang="en-US"/>
            <a:t>Silicon PFAS Side-chain </a:t>
          </a:r>
        </a:p>
      </dgm:t>
    </dgm:pt>
    <dgm:pt modelId="{EEFD4E0B-7CB8-46FA-AABF-296005D6BE80}" type="parTrans" cxnId="{F270D112-A80B-4497-B847-1AF1058F399B}">
      <dgm:prSet/>
      <dgm:spPr/>
      <dgm:t>
        <a:bodyPr/>
        <a:lstStyle/>
        <a:p>
          <a:endParaRPr lang="en-US"/>
        </a:p>
      </dgm:t>
    </dgm:pt>
    <dgm:pt modelId="{5CEBA358-9B1D-4178-8C6C-34AEB72230F9}" type="sibTrans" cxnId="{F270D112-A80B-4497-B847-1AF1058F399B}">
      <dgm:prSet/>
      <dgm:spPr/>
      <dgm:t>
        <a:bodyPr/>
        <a:lstStyle/>
        <a:p>
          <a:endParaRPr lang="en-US"/>
        </a:p>
      </dgm:t>
    </dgm:pt>
    <dgm:pt modelId="{AA2E2747-A896-4B9F-BFA5-5AFE1DEC92BF}">
      <dgm:prSet/>
      <dgm:spPr/>
      <dgm:t>
        <a:bodyPr/>
        <a:lstStyle/>
        <a:p>
          <a:r>
            <a:rPr lang="en-US"/>
            <a:t>Fluorinated Aromatic PFAS</a:t>
          </a:r>
        </a:p>
      </dgm:t>
    </dgm:pt>
    <dgm:pt modelId="{511AE9D9-2A8D-46D1-9470-563EE997DFF3}" type="parTrans" cxnId="{221ADEE4-0682-427F-8019-5AB5C7D2AC5D}">
      <dgm:prSet/>
      <dgm:spPr/>
      <dgm:t>
        <a:bodyPr/>
        <a:lstStyle/>
        <a:p>
          <a:endParaRPr lang="en-US"/>
        </a:p>
      </dgm:t>
    </dgm:pt>
    <dgm:pt modelId="{B889AC6C-6795-4536-AD32-F3DA131C0D2E}" type="sibTrans" cxnId="{221ADEE4-0682-427F-8019-5AB5C7D2AC5D}">
      <dgm:prSet/>
      <dgm:spPr/>
      <dgm:t>
        <a:bodyPr/>
        <a:lstStyle/>
        <a:p>
          <a:endParaRPr lang="en-US"/>
        </a:p>
      </dgm:t>
    </dgm:pt>
    <dgm:pt modelId="{D433579C-5E91-4675-BAE8-37907D043FD2}">
      <dgm:prSet/>
      <dgm:spPr/>
      <dgm:t>
        <a:bodyPr/>
        <a:lstStyle/>
        <a:p>
          <a:r>
            <a:rPr lang="en-US"/>
            <a:t>Other Aliphatic PFAS</a:t>
          </a:r>
        </a:p>
      </dgm:t>
    </dgm:pt>
    <dgm:pt modelId="{2C05B21D-512B-4771-888B-67C235371E16}" type="parTrans" cxnId="{2A501A39-DA61-4A5B-BC77-598F9E794A77}">
      <dgm:prSet/>
      <dgm:spPr/>
      <dgm:t>
        <a:bodyPr/>
        <a:lstStyle/>
        <a:p>
          <a:endParaRPr lang="en-US"/>
        </a:p>
      </dgm:t>
    </dgm:pt>
    <dgm:pt modelId="{52CFE511-5039-4941-943D-B221653E17FF}" type="sibTrans" cxnId="{2A501A39-DA61-4A5B-BC77-598F9E794A77}">
      <dgm:prSet/>
      <dgm:spPr/>
      <dgm:t>
        <a:bodyPr/>
        <a:lstStyle/>
        <a:p>
          <a:endParaRPr lang="en-US"/>
        </a:p>
      </dgm:t>
    </dgm:pt>
    <dgm:pt modelId="{2E5A784D-6B2D-4678-A51D-B65D15C9A262}" type="pres">
      <dgm:prSet presAssocID="{C3C54766-4672-42DD-BA8E-39412E9DFB8F}" presName="vert0" presStyleCnt="0">
        <dgm:presLayoutVars>
          <dgm:dir/>
          <dgm:animOne val="branch"/>
          <dgm:animLvl val="lvl"/>
        </dgm:presLayoutVars>
      </dgm:prSet>
      <dgm:spPr/>
    </dgm:pt>
    <dgm:pt modelId="{2C00AF3C-82F8-4B5D-B78F-DCF30C38017E}" type="pres">
      <dgm:prSet presAssocID="{91961297-8814-485B-A172-B2F67EF4E8BC}" presName="thickLine" presStyleLbl="alignNode1" presStyleIdx="0" presStyleCnt="9"/>
      <dgm:spPr/>
    </dgm:pt>
    <dgm:pt modelId="{09694E31-17F8-437E-910C-8D861E43F917}" type="pres">
      <dgm:prSet presAssocID="{91961297-8814-485B-A172-B2F67EF4E8BC}" presName="horz1" presStyleCnt="0"/>
      <dgm:spPr/>
    </dgm:pt>
    <dgm:pt modelId="{B14BF340-8EBA-474D-8966-7BEF3C25984E}" type="pres">
      <dgm:prSet presAssocID="{91961297-8814-485B-A172-B2F67EF4E8BC}" presName="tx1" presStyleLbl="revTx" presStyleIdx="0" presStyleCnt="9"/>
      <dgm:spPr/>
    </dgm:pt>
    <dgm:pt modelId="{B7626688-0C05-454A-A3FF-6EA03A71C94E}" type="pres">
      <dgm:prSet presAssocID="{91961297-8814-485B-A172-B2F67EF4E8BC}" presName="vert1" presStyleCnt="0"/>
      <dgm:spPr/>
    </dgm:pt>
    <dgm:pt modelId="{BA7FDA0D-E248-4CE9-8418-90CF7DA99DB4}" type="pres">
      <dgm:prSet presAssocID="{995F6C75-63CD-44B6-9FCC-C06765BC5F0B}" presName="thickLine" presStyleLbl="alignNode1" presStyleIdx="1" presStyleCnt="9"/>
      <dgm:spPr/>
    </dgm:pt>
    <dgm:pt modelId="{85EA301D-920A-4898-8BF3-4FC0E7FB500F}" type="pres">
      <dgm:prSet presAssocID="{995F6C75-63CD-44B6-9FCC-C06765BC5F0B}" presName="horz1" presStyleCnt="0"/>
      <dgm:spPr/>
    </dgm:pt>
    <dgm:pt modelId="{3B81E7BE-C570-4315-982D-B4B5B28FE171}" type="pres">
      <dgm:prSet presAssocID="{995F6C75-63CD-44B6-9FCC-C06765BC5F0B}" presName="tx1" presStyleLbl="revTx" presStyleIdx="1" presStyleCnt="9"/>
      <dgm:spPr/>
    </dgm:pt>
    <dgm:pt modelId="{9C3C4A95-BB15-470A-81D2-9F8D28B79006}" type="pres">
      <dgm:prSet presAssocID="{995F6C75-63CD-44B6-9FCC-C06765BC5F0B}" presName="vert1" presStyleCnt="0"/>
      <dgm:spPr/>
    </dgm:pt>
    <dgm:pt modelId="{76FC45CC-3255-418D-BDC7-F41F7933A2B7}" type="pres">
      <dgm:prSet presAssocID="{3C8C5A9D-5EDA-4A6E-979F-68BCA1F759EF}" presName="thickLine" presStyleLbl="alignNode1" presStyleIdx="2" presStyleCnt="9"/>
      <dgm:spPr/>
    </dgm:pt>
    <dgm:pt modelId="{A7BD2DC6-D183-41CF-AAFC-84E141108CE0}" type="pres">
      <dgm:prSet presAssocID="{3C8C5A9D-5EDA-4A6E-979F-68BCA1F759EF}" presName="horz1" presStyleCnt="0"/>
      <dgm:spPr/>
    </dgm:pt>
    <dgm:pt modelId="{517AF48D-143E-423B-BC46-74E1512FF864}" type="pres">
      <dgm:prSet presAssocID="{3C8C5A9D-5EDA-4A6E-979F-68BCA1F759EF}" presName="tx1" presStyleLbl="revTx" presStyleIdx="2" presStyleCnt="9"/>
      <dgm:spPr/>
    </dgm:pt>
    <dgm:pt modelId="{AA324BB2-21C6-456F-8C2D-6576EFEA182E}" type="pres">
      <dgm:prSet presAssocID="{3C8C5A9D-5EDA-4A6E-979F-68BCA1F759EF}" presName="vert1" presStyleCnt="0"/>
      <dgm:spPr/>
    </dgm:pt>
    <dgm:pt modelId="{E4100E3D-5155-49CD-86C1-8A9DA881626A}" type="pres">
      <dgm:prSet presAssocID="{B627B144-39C1-4843-A5E7-7B0EA80A54A6}" presName="thickLine" presStyleLbl="alignNode1" presStyleIdx="3" presStyleCnt="9"/>
      <dgm:spPr/>
    </dgm:pt>
    <dgm:pt modelId="{AD042686-9647-4162-A7F9-BA866E5F3D74}" type="pres">
      <dgm:prSet presAssocID="{B627B144-39C1-4843-A5E7-7B0EA80A54A6}" presName="horz1" presStyleCnt="0"/>
      <dgm:spPr/>
    </dgm:pt>
    <dgm:pt modelId="{8AA97B03-2429-43BF-84EA-CC4B6A3CDF3E}" type="pres">
      <dgm:prSet presAssocID="{B627B144-39C1-4843-A5E7-7B0EA80A54A6}" presName="tx1" presStyleLbl="revTx" presStyleIdx="3" presStyleCnt="9"/>
      <dgm:spPr/>
    </dgm:pt>
    <dgm:pt modelId="{E2F90FFD-561D-4E3F-A028-8FBBFAC5D075}" type="pres">
      <dgm:prSet presAssocID="{B627B144-39C1-4843-A5E7-7B0EA80A54A6}" presName="vert1" presStyleCnt="0"/>
      <dgm:spPr/>
    </dgm:pt>
    <dgm:pt modelId="{96EC25DF-4139-487F-98AF-B3D017E53C77}" type="pres">
      <dgm:prSet presAssocID="{EE856479-B72D-40F5-8C17-02856B70C7A6}" presName="thickLine" presStyleLbl="alignNode1" presStyleIdx="4" presStyleCnt="9"/>
      <dgm:spPr/>
    </dgm:pt>
    <dgm:pt modelId="{367F5CA1-6DEB-4BF4-AD20-483F4F1A03C0}" type="pres">
      <dgm:prSet presAssocID="{EE856479-B72D-40F5-8C17-02856B70C7A6}" presName="horz1" presStyleCnt="0"/>
      <dgm:spPr/>
    </dgm:pt>
    <dgm:pt modelId="{4DD4FFD3-753A-4949-83A6-FDBCF8BAB4A0}" type="pres">
      <dgm:prSet presAssocID="{EE856479-B72D-40F5-8C17-02856B70C7A6}" presName="tx1" presStyleLbl="revTx" presStyleIdx="4" presStyleCnt="9"/>
      <dgm:spPr/>
    </dgm:pt>
    <dgm:pt modelId="{A2C69B4A-C273-429E-81A7-3DA7ACC1A7CC}" type="pres">
      <dgm:prSet presAssocID="{EE856479-B72D-40F5-8C17-02856B70C7A6}" presName="vert1" presStyleCnt="0"/>
      <dgm:spPr/>
    </dgm:pt>
    <dgm:pt modelId="{44DD757F-54E7-4607-B6C4-547A1D099010}" type="pres">
      <dgm:prSet presAssocID="{E0E384E7-A778-4B00-889A-DF55B02637CF}" presName="thickLine" presStyleLbl="alignNode1" presStyleIdx="5" presStyleCnt="9"/>
      <dgm:spPr/>
    </dgm:pt>
    <dgm:pt modelId="{87F89CD1-9B3C-40BD-9445-C424E3D74516}" type="pres">
      <dgm:prSet presAssocID="{E0E384E7-A778-4B00-889A-DF55B02637CF}" presName="horz1" presStyleCnt="0"/>
      <dgm:spPr/>
    </dgm:pt>
    <dgm:pt modelId="{C9AB2867-6BB5-40C0-BDA6-D21BDBBC8F78}" type="pres">
      <dgm:prSet presAssocID="{E0E384E7-A778-4B00-889A-DF55B02637CF}" presName="tx1" presStyleLbl="revTx" presStyleIdx="5" presStyleCnt="9"/>
      <dgm:spPr/>
    </dgm:pt>
    <dgm:pt modelId="{3D1A33DE-5088-479E-978D-F4430E1EC856}" type="pres">
      <dgm:prSet presAssocID="{E0E384E7-A778-4B00-889A-DF55B02637CF}" presName="vert1" presStyleCnt="0"/>
      <dgm:spPr/>
    </dgm:pt>
    <dgm:pt modelId="{020F04C6-35CA-4A80-8A1C-E8ACD9D3ED9C}" type="pres">
      <dgm:prSet presAssocID="{C3F414E3-05A0-4755-A210-A6B2A24F3A44}" presName="thickLine" presStyleLbl="alignNode1" presStyleIdx="6" presStyleCnt="9"/>
      <dgm:spPr/>
    </dgm:pt>
    <dgm:pt modelId="{7172C541-1627-4922-8F6C-6869E8023A6C}" type="pres">
      <dgm:prSet presAssocID="{C3F414E3-05A0-4755-A210-A6B2A24F3A44}" presName="horz1" presStyleCnt="0"/>
      <dgm:spPr/>
    </dgm:pt>
    <dgm:pt modelId="{960D394B-AE3D-47E8-8E82-A2D693DFC2F0}" type="pres">
      <dgm:prSet presAssocID="{C3F414E3-05A0-4755-A210-A6B2A24F3A44}" presName="tx1" presStyleLbl="revTx" presStyleIdx="6" presStyleCnt="9"/>
      <dgm:spPr/>
    </dgm:pt>
    <dgm:pt modelId="{77431FA9-61CE-49D4-B1CB-F9D317E9B5EA}" type="pres">
      <dgm:prSet presAssocID="{C3F414E3-05A0-4755-A210-A6B2A24F3A44}" presName="vert1" presStyleCnt="0"/>
      <dgm:spPr/>
    </dgm:pt>
    <dgm:pt modelId="{A8E763B6-CB73-4222-A991-6F92A2127342}" type="pres">
      <dgm:prSet presAssocID="{AA2E2747-A896-4B9F-BFA5-5AFE1DEC92BF}" presName="thickLine" presStyleLbl="alignNode1" presStyleIdx="7" presStyleCnt="9"/>
      <dgm:spPr/>
    </dgm:pt>
    <dgm:pt modelId="{2511753D-CCC4-491E-8EA8-456277CA3861}" type="pres">
      <dgm:prSet presAssocID="{AA2E2747-A896-4B9F-BFA5-5AFE1DEC92BF}" presName="horz1" presStyleCnt="0"/>
      <dgm:spPr/>
    </dgm:pt>
    <dgm:pt modelId="{8E2DA354-0F3B-4FAA-A8B3-F162E06AAE17}" type="pres">
      <dgm:prSet presAssocID="{AA2E2747-A896-4B9F-BFA5-5AFE1DEC92BF}" presName="tx1" presStyleLbl="revTx" presStyleIdx="7" presStyleCnt="9"/>
      <dgm:spPr/>
    </dgm:pt>
    <dgm:pt modelId="{F025A52A-DAA1-4D0E-A03E-6E2263E018BE}" type="pres">
      <dgm:prSet presAssocID="{AA2E2747-A896-4B9F-BFA5-5AFE1DEC92BF}" presName="vert1" presStyleCnt="0"/>
      <dgm:spPr/>
    </dgm:pt>
    <dgm:pt modelId="{EDBF97E8-6FFB-4907-B65E-5A5B6A621E37}" type="pres">
      <dgm:prSet presAssocID="{D433579C-5E91-4675-BAE8-37907D043FD2}" presName="thickLine" presStyleLbl="alignNode1" presStyleIdx="8" presStyleCnt="9"/>
      <dgm:spPr/>
    </dgm:pt>
    <dgm:pt modelId="{AAAFE879-CE61-412D-8812-92A781FF1FDD}" type="pres">
      <dgm:prSet presAssocID="{D433579C-5E91-4675-BAE8-37907D043FD2}" presName="horz1" presStyleCnt="0"/>
      <dgm:spPr/>
    </dgm:pt>
    <dgm:pt modelId="{F5AE79FA-AE73-48E8-885F-60CCBEB1597E}" type="pres">
      <dgm:prSet presAssocID="{D433579C-5E91-4675-BAE8-37907D043FD2}" presName="tx1" presStyleLbl="revTx" presStyleIdx="8" presStyleCnt="9"/>
      <dgm:spPr/>
    </dgm:pt>
    <dgm:pt modelId="{41DA703A-7BEC-490D-8255-3BF16993DD08}" type="pres">
      <dgm:prSet presAssocID="{D433579C-5E91-4675-BAE8-37907D043FD2}" presName="vert1" presStyleCnt="0"/>
      <dgm:spPr/>
    </dgm:pt>
  </dgm:ptLst>
  <dgm:cxnLst>
    <dgm:cxn modelId="{8CE67D11-6C2C-4641-92DF-177FD9CB9A28}" type="presOf" srcId="{B627B144-39C1-4843-A5E7-7B0EA80A54A6}" destId="{8AA97B03-2429-43BF-84EA-CC4B6A3CDF3E}" srcOrd="0" destOrd="0" presId="urn:microsoft.com/office/officeart/2008/layout/LinedList"/>
    <dgm:cxn modelId="{F270D112-A80B-4497-B847-1AF1058F399B}" srcId="{C3C54766-4672-42DD-BA8E-39412E9DFB8F}" destId="{C3F414E3-05A0-4755-A210-A6B2A24F3A44}" srcOrd="6" destOrd="0" parTransId="{EEFD4E0B-7CB8-46FA-AABF-296005D6BE80}" sibTransId="{5CEBA358-9B1D-4178-8C6C-34AEB72230F9}"/>
    <dgm:cxn modelId="{35616C1D-2EBB-4ABA-A5A8-B10A5863F5BC}" type="presOf" srcId="{C3F414E3-05A0-4755-A210-A6B2A24F3A44}" destId="{960D394B-AE3D-47E8-8E82-A2D693DFC2F0}" srcOrd="0" destOrd="0" presId="urn:microsoft.com/office/officeart/2008/layout/LinedList"/>
    <dgm:cxn modelId="{8D62621F-F1EC-4337-AE9C-EF165E8DAECC}" srcId="{C3C54766-4672-42DD-BA8E-39412E9DFB8F}" destId="{3C8C5A9D-5EDA-4A6E-979F-68BCA1F759EF}" srcOrd="2" destOrd="0" parTransId="{9A0E2AC2-55AD-4847-9E19-97759D994BE5}" sibTransId="{B491AE99-DE39-4868-9445-B52107452038}"/>
    <dgm:cxn modelId="{9D10E437-8F52-4DC4-B2A4-A83542E1BACD}" srcId="{C3C54766-4672-42DD-BA8E-39412E9DFB8F}" destId="{995F6C75-63CD-44B6-9FCC-C06765BC5F0B}" srcOrd="1" destOrd="0" parTransId="{AD462415-0DB5-4CFA-923D-AE37A974F95E}" sibTransId="{CEF02DEF-7668-4ECB-9DAD-4B3E3938A282}"/>
    <dgm:cxn modelId="{2A501A39-DA61-4A5B-BC77-598F9E794A77}" srcId="{C3C54766-4672-42DD-BA8E-39412E9DFB8F}" destId="{D433579C-5E91-4675-BAE8-37907D043FD2}" srcOrd="8" destOrd="0" parTransId="{2C05B21D-512B-4771-888B-67C235371E16}" sibTransId="{52CFE511-5039-4941-943D-B221653E17FF}"/>
    <dgm:cxn modelId="{6B36FA69-8893-4DAC-A9D7-1C3835DEA213}" type="presOf" srcId="{D433579C-5E91-4675-BAE8-37907D043FD2}" destId="{F5AE79FA-AE73-48E8-885F-60CCBEB1597E}" srcOrd="0" destOrd="0" presId="urn:microsoft.com/office/officeart/2008/layout/LinedList"/>
    <dgm:cxn modelId="{5EF2BD4F-C003-4B66-BEFA-06C9EDCB5797}" type="presOf" srcId="{995F6C75-63CD-44B6-9FCC-C06765BC5F0B}" destId="{3B81E7BE-C570-4315-982D-B4B5B28FE171}" srcOrd="0" destOrd="0" presId="urn:microsoft.com/office/officeart/2008/layout/LinedList"/>
    <dgm:cxn modelId="{DD63577F-B25F-4576-81B2-F20C7CEE1E25}" srcId="{C3C54766-4672-42DD-BA8E-39412E9DFB8F}" destId="{EE856479-B72D-40F5-8C17-02856B70C7A6}" srcOrd="4" destOrd="0" parTransId="{BAEBAE10-1B9D-4C92-B5B7-EE0B5554A210}" sibTransId="{02EED514-9F4C-4F8D-8264-96DE708E2883}"/>
    <dgm:cxn modelId="{BDAEC582-02DE-411F-A328-4F95567F10E6}" srcId="{C3C54766-4672-42DD-BA8E-39412E9DFB8F}" destId="{E0E384E7-A778-4B00-889A-DF55B02637CF}" srcOrd="5" destOrd="0" parTransId="{820287DE-C0CD-48EE-A2ED-1218AF0F38C0}" sibTransId="{16A2D415-38FB-40C8-AEF9-A21292AAAAF1}"/>
    <dgm:cxn modelId="{836D9392-B769-44D6-850B-E74F1D078755}" type="presOf" srcId="{AA2E2747-A896-4B9F-BFA5-5AFE1DEC92BF}" destId="{8E2DA354-0F3B-4FAA-A8B3-F162E06AAE17}" srcOrd="0" destOrd="0" presId="urn:microsoft.com/office/officeart/2008/layout/LinedList"/>
    <dgm:cxn modelId="{8D7BF693-C9FE-4823-9D55-C0190E90BEA5}" type="presOf" srcId="{C3C54766-4672-42DD-BA8E-39412E9DFB8F}" destId="{2E5A784D-6B2D-4678-A51D-B65D15C9A262}" srcOrd="0" destOrd="0" presId="urn:microsoft.com/office/officeart/2008/layout/LinedList"/>
    <dgm:cxn modelId="{36408CA2-9776-4CCA-96F2-C2FAEB56181B}" srcId="{C3C54766-4672-42DD-BA8E-39412E9DFB8F}" destId="{B627B144-39C1-4843-A5E7-7B0EA80A54A6}" srcOrd="3" destOrd="0" parTransId="{242E27D1-270C-49F2-A6B3-53C0679D8549}" sibTransId="{50185A92-AEF1-4A02-A795-50A4245EAB56}"/>
    <dgm:cxn modelId="{8247B4B1-D8E9-4C29-88B0-FAD3EAFC0D84}" type="presOf" srcId="{3C8C5A9D-5EDA-4A6E-979F-68BCA1F759EF}" destId="{517AF48D-143E-423B-BC46-74E1512FF864}" srcOrd="0" destOrd="0" presId="urn:microsoft.com/office/officeart/2008/layout/LinedList"/>
    <dgm:cxn modelId="{BCAF23BE-56F1-4521-9D2C-E4F2851C8111}" type="presOf" srcId="{E0E384E7-A778-4B00-889A-DF55B02637CF}" destId="{C9AB2867-6BB5-40C0-BDA6-D21BDBBC8F78}" srcOrd="0" destOrd="0" presId="urn:microsoft.com/office/officeart/2008/layout/LinedList"/>
    <dgm:cxn modelId="{FCE20BBF-97AE-41C3-92D1-C01B839993A9}" type="presOf" srcId="{91961297-8814-485B-A172-B2F67EF4E8BC}" destId="{B14BF340-8EBA-474D-8966-7BEF3C25984E}" srcOrd="0" destOrd="0" presId="urn:microsoft.com/office/officeart/2008/layout/LinedList"/>
    <dgm:cxn modelId="{F96679C7-4637-46D2-A70E-55A91C6FC7F5}" type="presOf" srcId="{EE856479-B72D-40F5-8C17-02856B70C7A6}" destId="{4DD4FFD3-753A-4949-83A6-FDBCF8BAB4A0}" srcOrd="0" destOrd="0" presId="urn:microsoft.com/office/officeart/2008/layout/LinedList"/>
    <dgm:cxn modelId="{221ADEE4-0682-427F-8019-5AB5C7D2AC5D}" srcId="{C3C54766-4672-42DD-BA8E-39412E9DFB8F}" destId="{AA2E2747-A896-4B9F-BFA5-5AFE1DEC92BF}" srcOrd="7" destOrd="0" parTransId="{511AE9D9-2A8D-46D1-9470-563EE997DFF3}" sibTransId="{B889AC6C-6795-4536-AD32-F3DA131C0D2E}"/>
    <dgm:cxn modelId="{303CF8FA-2D06-4EFF-8BEA-A701EB224FCE}" srcId="{C3C54766-4672-42DD-BA8E-39412E9DFB8F}" destId="{91961297-8814-485B-A172-B2F67EF4E8BC}" srcOrd="0" destOrd="0" parTransId="{8D8FF766-0745-463C-9D5F-0256260BEE4F}" sibTransId="{25605873-F58A-4020-8A90-5D5D576A5569}"/>
    <dgm:cxn modelId="{48967D7D-AA04-46DA-A2ED-9EF76CA08DFF}" type="presParOf" srcId="{2E5A784D-6B2D-4678-A51D-B65D15C9A262}" destId="{2C00AF3C-82F8-4B5D-B78F-DCF30C38017E}" srcOrd="0" destOrd="0" presId="urn:microsoft.com/office/officeart/2008/layout/LinedList"/>
    <dgm:cxn modelId="{54799B20-9074-495C-87C4-DFC252CAF876}" type="presParOf" srcId="{2E5A784D-6B2D-4678-A51D-B65D15C9A262}" destId="{09694E31-17F8-437E-910C-8D861E43F917}" srcOrd="1" destOrd="0" presId="urn:microsoft.com/office/officeart/2008/layout/LinedList"/>
    <dgm:cxn modelId="{89463E7A-4762-45A1-91E4-F03E465143D9}" type="presParOf" srcId="{09694E31-17F8-437E-910C-8D861E43F917}" destId="{B14BF340-8EBA-474D-8966-7BEF3C25984E}" srcOrd="0" destOrd="0" presId="urn:microsoft.com/office/officeart/2008/layout/LinedList"/>
    <dgm:cxn modelId="{76ABAD46-8F89-4DC5-B6AD-DA9CACBA0292}" type="presParOf" srcId="{09694E31-17F8-437E-910C-8D861E43F917}" destId="{B7626688-0C05-454A-A3FF-6EA03A71C94E}" srcOrd="1" destOrd="0" presId="urn:microsoft.com/office/officeart/2008/layout/LinedList"/>
    <dgm:cxn modelId="{0E62D0AD-7097-446A-A26A-E7F2C3E601CE}" type="presParOf" srcId="{2E5A784D-6B2D-4678-A51D-B65D15C9A262}" destId="{BA7FDA0D-E248-4CE9-8418-90CF7DA99DB4}" srcOrd="2" destOrd="0" presId="urn:microsoft.com/office/officeart/2008/layout/LinedList"/>
    <dgm:cxn modelId="{C7AFBCC8-6805-4422-8B2A-C82F65A884EF}" type="presParOf" srcId="{2E5A784D-6B2D-4678-A51D-B65D15C9A262}" destId="{85EA301D-920A-4898-8BF3-4FC0E7FB500F}" srcOrd="3" destOrd="0" presId="urn:microsoft.com/office/officeart/2008/layout/LinedList"/>
    <dgm:cxn modelId="{229CF27E-E475-42FE-94B3-BD05902B6ABE}" type="presParOf" srcId="{85EA301D-920A-4898-8BF3-4FC0E7FB500F}" destId="{3B81E7BE-C570-4315-982D-B4B5B28FE171}" srcOrd="0" destOrd="0" presId="urn:microsoft.com/office/officeart/2008/layout/LinedList"/>
    <dgm:cxn modelId="{A2A4EABE-7FEF-45CF-B722-725C0D1CC9AC}" type="presParOf" srcId="{85EA301D-920A-4898-8BF3-4FC0E7FB500F}" destId="{9C3C4A95-BB15-470A-81D2-9F8D28B79006}" srcOrd="1" destOrd="0" presId="urn:microsoft.com/office/officeart/2008/layout/LinedList"/>
    <dgm:cxn modelId="{9AC3B3DD-6E6A-4076-A79F-292F28EB9B84}" type="presParOf" srcId="{2E5A784D-6B2D-4678-A51D-B65D15C9A262}" destId="{76FC45CC-3255-418D-BDC7-F41F7933A2B7}" srcOrd="4" destOrd="0" presId="urn:microsoft.com/office/officeart/2008/layout/LinedList"/>
    <dgm:cxn modelId="{3B83AE05-EC96-4F27-A40C-6850CDDB1B69}" type="presParOf" srcId="{2E5A784D-6B2D-4678-A51D-B65D15C9A262}" destId="{A7BD2DC6-D183-41CF-AAFC-84E141108CE0}" srcOrd="5" destOrd="0" presId="urn:microsoft.com/office/officeart/2008/layout/LinedList"/>
    <dgm:cxn modelId="{4CAA9D36-2FFD-43F3-A62E-902BB29ED390}" type="presParOf" srcId="{A7BD2DC6-D183-41CF-AAFC-84E141108CE0}" destId="{517AF48D-143E-423B-BC46-74E1512FF864}" srcOrd="0" destOrd="0" presId="urn:microsoft.com/office/officeart/2008/layout/LinedList"/>
    <dgm:cxn modelId="{10BCD338-EE3A-44F7-8475-34799379F3D4}" type="presParOf" srcId="{A7BD2DC6-D183-41CF-AAFC-84E141108CE0}" destId="{AA324BB2-21C6-456F-8C2D-6576EFEA182E}" srcOrd="1" destOrd="0" presId="urn:microsoft.com/office/officeart/2008/layout/LinedList"/>
    <dgm:cxn modelId="{D260B29A-D5EC-4B02-87D5-67DCE3AF7703}" type="presParOf" srcId="{2E5A784D-6B2D-4678-A51D-B65D15C9A262}" destId="{E4100E3D-5155-49CD-86C1-8A9DA881626A}" srcOrd="6" destOrd="0" presId="urn:microsoft.com/office/officeart/2008/layout/LinedList"/>
    <dgm:cxn modelId="{A46307AC-F90F-420C-A6A2-7DD4F167A3AC}" type="presParOf" srcId="{2E5A784D-6B2D-4678-A51D-B65D15C9A262}" destId="{AD042686-9647-4162-A7F9-BA866E5F3D74}" srcOrd="7" destOrd="0" presId="urn:microsoft.com/office/officeart/2008/layout/LinedList"/>
    <dgm:cxn modelId="{B904BCE3-91B8-46C2-9250-3185599EF877}" type="presParOf" srcId="{AD042686-9647-4162-A7F9-BA866E5F3D74}" destId="{8AA97B03-2429-43BF-84EA-CC4B6A3CDF3E}" srcOrd="0" destOrd="0" presId="urn:microsoft.com/office/officeart/2008/layout/LinedList"/>
    <dgm:cxn modelId="{157A0919-7029-42EC-B4B6-1F5956C7776C}" type="presParOf" srcId="{AD042686-9647-4162-A7F9-BA866E5F3D74}" destId="{E2F90FFD-561D-4E3F-A028-8FBBFAC5D075}" srcOrd="1" destOrd="0" presId="urn:microsoft.com/office/officeart/2008/layout/LinedList"/>
    <dgm:cxn modelId="{D6A8E846-46D5-4DF9-9C26-3D68EB8F73EE}" type="presParOf" srcId="{2E5A784D-6B2D-4678-A51D-B65D15C9A262}" destId="{96EC25DF-4139-487F-98AF-B3D017E53C77}" srcOrd="8" destOrd="0" presId="urn:microsoft.com/office/officeart/2008/layout/LinedList"/>
    <dgm:cxn modelId="{0C06B0A7-D56B-4AA1-9152-6A693B6569DE}" type="presParOf" srcId="{2E5A784D-6B2D-4678-A51D-B65D15C9A262}" destId="{367F5CA1-6DEB-4BF4-AD20-483F4F1A03C0}" srcOrd="9" destOrd="0" presId="urn:microsoft.com/office/officeart/2008/layout/LinedList"/>
    <dgm:cxn modelId="{728307EA-169F-4100-84AC-BF1CE79E1B48}" type="presParOf" srcId="{367F5CA1-6DEB-4BF4-AD20-483F4F1A03C0}" destId="{4DD4FFD3-753A-4949-83A6-FDBCF8BAB4A0}" srcOrd="0" destOrd="0" presId="urn:microsoft.com/office/officeart/2008/layout/LinedList"/>
    <dgm:cxn modelId="{A128B68A-8F3E-49E1-A6E2-4DE1D4BDCDB5}" type="presParOf" srcId="{367F5CA1-6DEB-4BF4-AD20-483F4F1A03C0}" destId="{A2C69B4A-C273-429E-81A7-3DA7ACC1A7CC}" srcOrd="1" destOrd="0" presId="urn:microsoft.com/office/officeart/2008/layout/LinedList"/>
    <dgm:cxn modelId="{87E5F19B-84F2-4889-BEE6-C420BD3D248D}" type="presParOf" srcId="{2E5A784D-6B2D-4678-A51D-B65D15C9A262}" destId="{44DD757F-54E7-4607-B6C4-547A1D099010}" srcOrd="10" destOrd="0" presId="urn:microsoft.com/office/officeart/2008/layout/LinedList"/>
    <dgm:cxn modelId="{1F93BD7A-4EC4-401C-A66B-462A2C440A15}" type="presParOf" srcId="{2E5A784D-6B2D-4678-A51D-B65D15C9A262}" destId="{87F89CD1-9B3C-40BD-9445-C424E3D74516}" srcOrd="11" destOrd="0" presId="urn:microsoft.com/office/officeart/2008/layout/LinedList"/>
    <dgm:cxn modelId="{A178D752-E607-4DF1-B31A-FBC26156BDF1}" type="presParOf" srcId="{87F89CD1-9B3C-40BD-9445-C424E3D74516}" destId="{C9AB2867-6BB5-40C0-BDA6-D21BDBBC8F78}" srcOrd="0" destOrd="0" presId="urn:microsoft.com/office/officeart/2008/layout/LinedList"/>
    <dgm:cxn modelId="{BAC82C01-47B9-4EC0-8A22-31A335260E27}" type="presParOf" srcId="{87F89CD1-9B3C-40BD-9445-C424E3D74516}" destId="{3D1A33DE-5088-479E-978D-F4430E1EC856}" srcOrd="1" destOrd="0" presId="urn:microsoft.com/office/officeart/2008/layout/LinedList"/>
    <dgm:cxn modelId="{257BFC5D-2A7A-4160-97FB-0DE909CEEE8E}" type="presParOf" srcId="{2E5A784D-6B2D-4678-A51D-B65D15C9A262}" destId="{020F04C6-35CA-4A80-8A1C-E8ACD9D3ED9C}" srcOrd="12" destOrd="0" presId="urn:microsoft.com/office/officeart/2008/layout/LinedList"/>
    <dgm:cxn modelId="{EC04CD7D-34C8-4084-B5FC-307269A70E23}" type="presParOf" srcId="{2E5A784D-6B2D-4678-A51D-B65D15C9A262}" destId="{7172C541-1627-4922-8F6C-6869E8023A6C}" srcOrd="13" destOrd="0" presId="urn:microsoft.com/office/officeart/2008/layout/LinedList"/>
    <dgm:cxn modelId="{B0585925-AD84-45B0-A87B-48E786F944AC}" type="presParOf" srcId="{7172C541-1627-4922-8F6C-6869E8023A6C}" destId="{960D394B-AE3D-47E8-8E82-A2D693DFC2F0}" srcOrd="0" destOrd="0" presId="urn:microsoft.com/office/officeart/2008/layout/LinedList"/>
    <dgm:cxn modelId="{7FABAEF8-747E-4633-8554-4866D7762F1C}" type="presParOf" srcId="{7172C541-1627-4922-8F6C-6869E8023A6C}" destId="{77431FA9-61CE-49D4-B1CB-F9D317E9B5EA}" srcOrd="1" destOrd="0" presId="urn:microsoft.com/office/officeart/2008/layout/LinedList"/>
    <dgm:cxn modelId="{7A54CF83-BAD4-4C44-B3FC-EBC93E01FAD0}" type="presParOf" srcId="{2E5A784D-6B2D-4678-A51D-B65D15C9A262}" destId="{A8E763B6-CB73-4222-A991-6F92A2127342}" srcOrd="14" destOrd="0" presId="urn:microsoft.com/office/officeart/2008/layout/LinedList"/>
    <dgm:cxn modelId="{0FA1C3C7-B65B-4D51-BE4B-77A7585010D6}" type="presParOf" srcId="{2E5A784D-6B2D-4678-A51D-B65D15C9A262}" destId="{2511753D-CCC4-491E-8EA8-456277CA3861}" srcOrd="15" destOrd="0" presId="urn:microsoft.com/office/officeart/2008/layout/LinedList"/>
    <dgm:cxn modelId="{44D9406D-208B-452F-A233-BD4FD1555280}" type="presParOf" srcId="{2511753D-CCC4-491E-8EA8-456277CA3861}" destId="{8E2DA354-0F3B-4FAA-A8B3-F162E06AAE17}" srcOrd="0" destOrd="0" presId="urn:microsoft.com/office/officeart/2008/layout/LinedList"/>
    <dgm:cxn modelId="{FC502D4C-CCF1-43D6-B6D6-39CA0DB2B5D0}" type="presParOf" srcId="{2511753D-CCC4-491E-8EA8-456277CA3861}" destId="{F025A52A-DAA1-4D0E-A03E-6E2263E018BE}" srcOrd="1" destOrd="0" presId="urn:microsoft.com/office/officeart/2008/layout/LinedList"/>
    <dgm:cxn modelId="{402DBBB6-ADE3-48E6-8003-9B218C17D9E2}" type="presParOf" srcId="{2E5A784D-6B2D-4678-A51D-B65D15C9A262}" destId="{EDBF97E8-6FFB-4907-B65E-5A5B6A621E37}" srcOrd="16" destOrd="0" presId="urn:microsoft.com/office/officeart/2008/layout/LinedList"/>
    <dgm:cxn modelId="{A97ADE3A-E5B0-4674-B4BB-6FC890969B0A}" type="presParOf" srcId="{2E5A784D-6B2D-4678-A51D-B65D15C9A262}" destId="{AAAFE879-CE61-412D-8812-92A781FF1FDD}" srcOrd="17" destOrd="0" presId="urn:microsoft.com/office/officeart/2008/layout/LinedList"/>
    <dgm:cxn modelId="{34DEC3DD-1156-4C45-AA58-9494D47D828C}" type="presParOf" srcId="{AAAFE879-CE61-412D-8812-92A781FF1FDD}" destId="{F5AE79FA-AE73-48E8-885F-60CCBEB1597E}" srcOrd="0" destOrd="0" presId="urn:microsoft.com/office/officeart/2008/layout/LinedList"/>
    <dgm:cxn modelId="{539C227E-D22B-43BB-AA21-F6FBBB6474CE}" type="presParOf" srcId="{AAAFE879-CE61-412D-8812-92A781FF1FDD}" destId="{41DA703A-7BEC-490D-8255-3BF16993DD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F4C47-DE31-425C-AE0A-4F51E4DCFE94}"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A6C5C733-DFC5-4885-877D-74A15562B6AC}">
      <dgm:prSet/>
      <dgm:spPr/>
      <dgm:t>
        <a:bodyPr/>
        <a:lstStyle/>
        <a:p>
          <a:r>
            <a:rPr lang="en-US"/>
            <a:t>Skin</a:t>
          </a:r>
        </a:p>
      </dgm:t>
    </dgm:pt>
    <dgm:pt modelId="{82C96AB5-A6CD-4456-8E20-314482FAE0D7}" type="parTrans" cxnId="{039881BB-7D60-4752-8ADE-CB026C2CEB76}">
      <dgm:prSet/>
      <dgm:spPr/>
      <dgm:t>
        <a:bodyPr/>
        <a:lstStyle/>
        <a:p>
          <a:endParaRPr lang="en-US"/>
        </a:p>
      </dgm:t>
    </dgm:pt>
    <dgm:pt modelId="{143F4E7B-BB59-4400-9AA3-ECC4ED8B8D6D}" type="sibTrans" cxnId="{039881BB-7D60-4752-8ADE-CB026C2CEB76}">
      <dgm:prSet/>
      <dgm:spPr/>
      <dgm:t>
        <a:bodyPr/>
        <a:lstStyle/>
        <a:p>
          <a:endParaRPr lang="en-US"/>
        </a:p>
      </dgm:t>
    </dgm:pt>
    <dgm:pt modelId="{7A8F8119-4BF3-4412-A41D-D04092ABFDF6}">
      <dgm:prSet/>
      <dgm:spPr/>
      <dgm:t>
        <a:bodyPr/>
        <a:lstStyle/>
        <a:p>
          <a:r>
            <a:rPr lang="en-US"/>
            <a:t>Inhalation </a:t>
          </a:r>
        </a:p>
      </dgm:t>
    </dgm:pt>
    <dgm:pt modelId="{1790E253-3635-48A4-B53B-727CFE9871B6}" type="parTrans" cxnId="{76016B6E-B2D4-4726-9399-9E5CC5746694}">
      <dgm:prSet/>
      <dgm:spPr/>
      <dgm:t>
        <a:bodyPr/>
        <a:lstStyle/>
        <a:p>
          <a:endParaRPr lang="en-US"/>
        </a:p>
      </dgm:t>
    </dgm:pt>
    <dgm:pt modelId="{B9C92418-E01E-4C51-BFE3-EBA09EB171C4}" type="sibTrans" cxnId="{76016B6E-B2D4-4726-9399-9E5CC5746694}">
      <dgm:prSet/>
      <dgm:spPr/>
      <dgm:t>
        <a:bodyPr/>
        <a:lstStyle/>
        <a:p>
          <a:endParaRPr lang="en-US"/>
        </a:p>
      </dgm:t>
    </dgm:pt>
    <dgm:pt modelId="{8189659F-4743-4CBE-BAB3-743501D1028E}">
      <dgm:prSet/>
      <dgm:spPr/>
      <dgm:t>
        <a:bodyPr/>
        <a:lstStyle/>
        <a:p>
          <a:r>
            <a:rPr lang="en-US"/>
            <a:t>Ingestion</a:t>
          </a:r>
        </a:p>
      </dgm:t>
    </dgm:pt>
    <dgm:pt modelId="{37D9EA04-23C5-481F-9254-47A9B4FB3D89}" type="parTrans" cxnId="{A3ECEC55-5E5C-42A1-985E-92F52BC22B2D}">
      <dgm:prSet/>
      <dgm:spPr/>
      <dgm:t>
        <a:bodyPr/>
        <a:lstStyle/>
        <a:p>
          <a:endParaRPr lang="en-US"/>
        </a:p>
      </dgm:t>
    </dgm:pt>
    <dgm:pt modelId="{26ABCCD8-8D6F-4171-B860-A6AED066A2CA}" type="sibTrans" cxnId="{A3ECEC55-5E5C-42A1-985E-92F52BC22B2D}">
      <dgm:prSet/>
      <dgm:spPr/>
      <dgm:t>
        <a:bodyPr/>
        <a:lstStyle/>
        <a:p>
          <a:endParaRPr lang="en-US"/>
        </a:p>
      </dgm:t>
    </dgm:pt>
    <dgm:pt modelId="{B63313A7-5CF5-474A-ABCC-5875157D08C9}" type="pres">
      <dgm:prSet presAssocID="{5C1F4C47-DE31-425C-AE0A-4F51E4DCFE94}" presName="linear" presStyleCnt="0">
        <dgm:presLayoutVars>
          <dgm:dir/>
          <dgm:animLvl val="lvl"/>
          <dgm:resizeHandles val="exact"/>
        </dgm:presLayoutVars>
      </dgm:prSet>
      <dgm:spPr/>
    </dgm:pt>
    <dgm:pt modelId="{2B147D32-7DFC-4A33-B9B7-6DCB8FFE65DC}" type="pres">
      <dgm:prSet presAssocID="{A6C5C733-DFC5-4885-877D-74A15562B6AC}" presName="parentLin" presStyleCnt="0"/>
      <dgm:spPr/>
    </dgm:pt>
    <dgm:pt modelId="{8FCE63AB-6C0B-43AC-AC98-015B752E14B1}" type="pres">
      <dgm:prSet presAssocID="{A6C5C733-DFC5-4885-877D-74A15562B6AC}" presName="parentLeftMargin" presStyleLbl="node1" presStyleIdx="0" presStyleCnt="3"/>
      <dgm:spPr/>
    </dgm:pt>
    <dgm:pt modelId="{01218784-ECBC-4CC3-8048-983C7A45BD1D}" type="pres">
      <dgm:prSet presAssocID="{A6C5C733-DFC5-4885-877D-74A15562B6AC}" presName="parentText" presStyleLbl="node1" presStyleIdx="0" presStyleCnt="3">
        <dgm:presLayoutVars>
          <dgm:chMax val="0"/>
          <dgm:bulletEnabled val="1"/>
        </dgm:presLayoutVars>
      </dgm:prSet>
      <dgm:spPr/>
    </dgm:pt>
    <dgm:pt modelId="{6738CAC7-745E-4C50-BF30-F7B549E2B6E4}" type="pres">
      <dgm:prSet presAssocID="{A6C5C733-DFC5-4885-877D-74A15562B6AC}" presName="negativeSpace" presStyleCnt="0"/>
      <dgm:spPr/>
    </dgm:pt>
    <dgm:pt modelId="{8E914EAB-4F7A-4B7E-8BDB-0DEA906D5BA4}" type="pres">
      <dgm:prSet presAssocID="{A6C5C733-DFC5-4885-877D-74A15562B6AC}" presName="childText" presStyleLbl="conFgAcc1" presStyleIdx="0" presStyleCnt="3">
        <dgm:presLayoutVars>
          <dgm:bulletEnabled val="1"/>
        </dgm:presLayoutVars>
      </dgm:prSet>
      <dgm:spPr/>
    </dgm:pt>
    <dgm:pt modelId="{6EFC3CCC-157D-468B-B47E-7A41A06D63DD}" type="pres">
      <dgm:prSet presAssocID="{143F4E7B-BB59-4400-9AA3-ECC4ED8B8D6D}" presName="spaceBetweenRectangles" presStyleCnt="0"/>
      <dgm:spPr/>
    </dgm:pt>
    <dgm:pt modelId="{1C74D1DB-E607-478F-B0DF-3956CE9AA45C}" type="pres">
      <dgm:prSet presAssocID="{7A8F8119-4BF3-4412-A41D-D04092ABFDF6}" presName="parentLin" presStyleCnt="0"/>
      <dgm:spPr/>
    </dgm:pt>
    <dgm:pt modelId="{075FD264-D71E-415E-8CA3-A4BDE66774C6}" type="pres">
      <dgm:prSet presAssocID="{7A8F8119-4BF3-4412-A41D-D04092ABFDF6}" presName="parentLeftMargin" presStyleLbl="node1" presStyleIdx="0" presStyleCnt="3"/>
      <dgm:spPr/>
    </dgm:pt>
    <dgm:pt modelId="{8E8532C6-FADA-4BD1-869D-D4C7AAA2F685}" type="pres">
      <dgm:prSet presAssocID="{7A8F8119-4BF3-4412-A41D-D04092ABFDF6}" presName="parentText" presStyleLbl="node1" presStyleIdx="1" presStyleCnt="3">
        <dgm:presLayoutVars>
          <dgm:chMax val="0"/>
          <dgm:bulletEnabled val="1"/>
        </dgm:presLayoutVars>
      </dgm:prSet>
      <dgm:spPr/>
    </dgm:pt>
    <dgm:pt modelId="{C1DD2441-6E93-49CF-AFB3-1C16929FA4C4}" type="pres">
      <dgm:prSet presAssocID="{7A8F8119-4BF3-4412-A41D-D04092ABFDF6}" presName="negativeSpace" presStyleCnt="0"/>
      <dgm:spPr/>
    </dgm:pt>
    <dgm:pt modelId="{8AF57662-7593-439F-B83F-C4911C037744}" type="pres">
      <dgm:prSet presAssocID="{7A8F8119-4BF3-4412-A41D-D04092ABFDF6}" presName="childText" presStyleLbl="conFgAcc1" presStyleIdx="1" presStyleCnt="3">
        <dgm:presLayoutVars>
          <dgm:bulletEnabled val="1"/>
        </dgm:presLayoutVars>
      </dgm:prSet>
      <dgm:spPr/>
    </dgm:pt>
    <dgm:pt modelId="{585E6154-E294-43DC-B015-33C46A60CA44}" type="pres">
      <dgm:prSet presAssocID="{B9C92418-E01E-4C51-BFE3-EBA09EB171C4}" presName="spaceBetweenRectangles" presStyleCnt="0"/>
      <dgm:spPr/>
    </dgm:pt>
    <dgm:pt modelId="{84266A0A-EC8D-4890-A0C2-2DEFABD7B8B7}" type="pres">
      <dgm:prSet presAssocID="{8189659F-4743-4CBE-BAB3-743501D1028E}" presName="parentLin" presStyleCnt="0"/>
      <dgm:spPr/>
    </dgm:pt>
    <dgm:pt modelId="{D7691B07-EB3E-4A40-A62C-D63949E80315}" type="pres">
      <dgm:prSet presAssocID="{8189659F-4743-4CBE-BAB3-743501D1028E}" presName="parentLeftMargin" presStyleLbl="node1" presStyleIdx="1" presStyleCnt="3"/>
      <dgm:spPr/>
    </dgm:pt>
    <dgm:pt modelId="{B133C55F-EACE-423B-8B97-4E256E8C0629}" type="pres">
      <dgm:prSet presAssocID="{8189659F-4743-4CBE-BAB3-743501D1028E}" presName="parentText" presStyleLbl="node1" presStyleIdx="2" presStyleCnt="3">
        <dgm:presLayoutVars>
          <dgm:chMax val="0"/>
          <dgm:bulletEnabled val="1"/>
        </dgm:presLayoutVars>
      </dgm:prSet>
      <dgm:spPr/>
    </dgm:pt>
    <dgm:pt modelId="{FF3EA084-6CEC-43EA-BBF1-185054108C2F}" type="pres">
      <dgm:prSet presAssocID="{8189659F-4743-4CBE-BAB3-743501D1028E}" presName="negativeSpace" presStyleCnt="0"/>
      <dgm:spPr/>
    </dgm:pt>
    <dgm:pt modelId="{3A0BF38F-51F1-40FD-A83B-568EF3B89885}" type="pres">
      <dgm:prSet presAssocID="{8189659F-4743-4CBE-BAB3-743501D1028E}" presName="childText" presStyleLbl="conFgAcc1" presStyleIdx="2" presStyleCnt="3">
        <dgm:presLayoutVars>
          <dgm:bulletEnabled val="1"/>
        </dgm:presLayoutVars>
      </dgm:prSet>
      <dgm:spPr/>
    </dgm:pt>
  </dgm:ptLst>
  <dgm:cxnLst>
    <dgm:cxn modelId="{8BCABE38-283C-443D-A89B-BA972BA91E37}" type="presOf" srcId="{A6C5C733-DFC5-4885-877D-74A15562B6AC}" destId="{01218784-ECBC-4CC3-8048-983C7A45BD1D}" srcOrd="1" destOrd="0" presId="urn:microsoft.com/office/officeart/2005/8/layout/list1"/>
    <dgm:cxn modelId="{ECB89842-7200-4F1D-9780-EC9BA7A867A3}" type="presOf" srcId="{5C1F4C47-DE31-425C-AE0A-4F51E4DCFE94}" destId="{B63313A7-5CF5-474A-ABCC-5875157D08C9}" srcOrd="0" destOrd="0" presId="urn:microsoft.com/office/officeart/2005/8/layout/list1"/>
    <dgm:cxn modelId="{76016B6E-B2D4-4726-9399-9E5CC5746694}" srcId="{5C1F4C47-DE31-425C-AE0A-4F51E4DCFE94}" destId="{7A8F8119-4BF3-4412-A41D-D04092ABFDF6}" srcOrd="1" destOrd="0" parTransId="{1790E253-3635-48A4-B53B-727CFE9871B6}" sibTransId="{B9C92418-E01E-4C51-BFE3-EBA09EB171C4}"/>
    <dgm:cxn modelId="{A3ECEC55-5E5C-42A1-985E-92F52BC22B2D}" srcId="{5C1F4C47-DE31-425C-AE0A-4F51E4DCFE94}" destId="{8189659F-4743-4CBE-BAB3-743501D1028E}" srcOrd="2" destOrd="0" parTransId="{37D9EA04-23C5-481F-9254-47A9B4FB3D89}" sibTransId="{26ABCCD8-8D6F-4171-B860-A6AED066A2CA}"/>
    <dgm:cxn modelId="{5F1DB39A-2548-42D0-8EEB-E735CADDE392}" type="presOf" srcId="{8189659F-4743-4CBE-BAB3-743501D1028E}" destId="{B133C55F-EACE-423B-8B97-4E256E8C0629}" srcOrd="1" destOrd="0" presId="urn:microsoft.com/office/officeart/2005/8/layout/list1"/>
    <dgm:cxn modelId="{39F2A4B9-450F-450E-B2F9-B8F7E6048A94}" type="presOf" srcId="{7A8F8119-4BF3-4412-A41D-D04092ABFDF6}" destId="{8E8532C6-FADA-4BD1-869D-D4C7AAA2F685}" srcOrd="1" destOrd="0" presId="urn:microsoft.com/office/officeart/2005/8/layout/list1"/>
    <dgm:cxn modelId="{039881BB-7D60-4752-8ADE-CB026C2CEB76}" srcId="{5C1F4C47-DE31-425C-AE0A-4F51E4DCFE94}" destId="{A6C5C733-DFC5-4885-877D-74A15562B6AC}" srcOrd="0" destOrd="0" parTransId="{82C96AB5-A6CD-4456-8E20-314482FAE0D7}" sibTransId="{143F4E7B-BB59-4400-9AA3-ECC4ED8B8D6D}"/>
    <dgm:cxn modelId="{4E99AEBD-6FD1-43F1-BFCD-45FEF588D3B6}" type="presOf" srcId="{7A8F8119-4BF3-4412-A41D-D04092ABFDF6}" destId="{075FD264-D71E-415E-8CA3-A4BDE66774C6}" srcOrd="0" destOrd="0" presId="urn:microsoft.com/office/officeart/2005/8/layout/list1"/>
    <dgm:cxn modelId="{5EB028E4-C760-4125-BEFE-CF38F2B23527}" type="presOf" srcId="{A6C5C733-DFC5-4885-877D-74A15562B6AC}" destId="{8FCE63AB-6C0B-43AC-AC98-015B752E14B1}" srcOrd="0" destOrd="0" presId="urn:microsoft.com/office/officeart/2005/8/layout/list1"/>
    <dgm:cxn modelId="{8690EDEB-9703-44D7-9354-7AFF395CD7BA}" type="presOf" srcId="{8189659F-4743-4CBE-BAB3-743501D1028E}" destId="{D7691B07-EB3E-4A40-A62C-D63949E80315}" srcOrd="0" destOrd="0" presId="urn:microsoft.com/office/officeart/2005/8/layout/list1"/>
    <dgm:cxn modelId="{0755360B-FBE7-434D-836F-04C1D00546F3}" type="presParOf" srcId="{B63313A7-5CF5-474A-ABCC-5875157D08C9}" destId="{2B147D32-7DFC-4A33-B9B7-6DCB8FFE65DC}" srcOrd="0" destOrd="0" presId="urn:microsoft.com/office/officeart/2005/8/layout/list1"/>
    <dgm:cxn modelId="{56B221CC-9E2C-41C0-87C5-1206FE1DDA6D}" type="presParOf" srcId="{2B147D32-7DFC-4A33-B9B7-6DCB8FFE65DC}" destId="{8FCE63AB-6C0B-43AC-AC98-015B752E14B1}" srcOrd="0" destOrd="0" presId="urn:microsoft.com/office/officeart/2005/8/layout/list1"/>
    <dgm:cxn modelId="{47A1ACD7-FE63-44D3-A73B-0D3E5BD3332A}" type="presParOf" srcId="{2B147D32-7DFC-4A33-B9B7-6DCB8FFE65DC}" destId="{01218784-ECBC-4CC3-8048-983C7A45BD1D}" srcOrd="1" destOrd="0" presId="urn:microsoft.com/office/officeart/2005/8/layout/list1"/>
    <dgm:cxn modelId="{475C31FC-FFF8-4545-812E-FB818A26A20C}" type="presParOf" srcId="{B63313A7-5CF5-474A-ABCC-5875157D08C9}" destId="{6738CAC7-745E-4C50-BF30-F7B549E2B6E4}" srcOrd="1" destOrd="0" presId="urn:microsoft.com/office/officeart/2005/8/layout/list1"/>
    <dgm:cxn modelId="{4BEE9B87-5B1D-4865-A033-A1A3DC5E7F97}" type="presParOf" srcId="{B63313A7-5CF5-474A-ABCC-5875157D08C9}" destId="{8E914EAB-4F7A-4B7E-8BDB-0DEA906D5BA4}" srcOrd="2" destOrd="0" presId="urn:microsoft.com/office/officeart/2005/8/layout/list1"/>
    <dgm:cxn modelId="{1E4C75F5-DEF6-47C5-A82A-A8753B14DD3E}" type="presParOf" srcId="{B63313A7-5CF5-474A-ABCC-5875157D08C9}" destId="{6EFC3CCC-157D-468B-B47E-7A41A06D63DD}" srcOrd="3" destOrd="0" presId="urn:microsoft.com/office/officeart/2005/8/layout/list1"/>
    <dgm:cxn modelId="{0B8033CA-97DD-49B9-A97C-D3792693F774}" type="presParOf" srcId="{B63313A7-5CF5-474A-ABCC-5875157D08C9}" destId="{1C74D1DB-E607-478F-B0DF-3956CE9AA45C}" srcOrd="4" destOrd="0" presId="urn:microsoft.com/office/officeart/2005/8/layout/list1"/>
    <dgm:cxn modelId="{49B94956-EF29-42C4-8346-5D23C65878D8}" type="presParOf" srcId="{1C74D1DB-E607-478F-B0DF-3956CE9AA45C}" destId="{075FD264-D71E-415E-8CA3-A4BDE66774C6}" srcOrd="0" destOrd="0" presId="urn:microsoft.com/office/officeart/2005/8/layout/list1"/>
    <dgm:cxn modelId="{FBB72044-7B0F-473D-9B6B-2606B30482E1}" type="presParOf" srcId="{1C74D1DB-E607-478F-B0DF-3956CE9AA45C}" destId="{8E8532C6-FADA-4BD1-869D-D4C7AAA2F685}" srcOrd="1" destOrd="0" presId="urn:microsoft.com/office/officeart/2005/8/layout/list1"/>
    <dgm:cxn modelId="{5ABBBF70-0F5F-4240-B9F7-30355BE57751}" type="presParOf" srcId="{B63313A7-5CF5-474A-ABCC-5875157D08C9}" destId="{C1DD2441-6E93-49CF-AFB3-1C16929FA4C4}" srcOrd="5" destOrd="0" presId="urn:microsoft.com/office/officeart/2005/8/layout/list1"/>
    <dgm:cxn modelId="{411DA0B0-3E1F-4B3C-97E3-125364FFEB33}" type="presParOf" srcId="{B63313A7-5CF5-474A-ABCC-5875157D08C9}" destId="{8AF57662-7593-439F-B83F-C4911C037744}" srcOrd="6" destOrd="0" presId="urn:microsoft.com/office/officeart/2005/8/layout/list1"/>
    <dgm:cxn modelId="{ADED4E33-DF7C-43F9-A280-535C6E6AE4B1}" type="presParOf" srcId="{B63313A7-5CF5-474A-ABCC-5875157D08C9}" destId="{585E6154-E294-43DC-B015-33C46A60CA44}" srcOrd="7" destOrd="0" presId="urn:microsoft.com/office/officeart/2005/8/layout/list1"/>
    <dgm:cxn modelId="{C750E230-7466-479A-8773-39148F573C88}" type="presParOf" srcId="{B63313A7-5CF5-474A-ABCC-5875157D08C9}" destId="{84266A0A-EC8D-4890-A0C2-2DEFABD7B8B7}" srcOrd="8" destOrd="0" presId="urn:microsoft.com/office/officeart/2005/8/layout/list1"/>
    <dgm:cxn modelId="{D2CE3331-ABA1-4B14-9F20-406DFB6BBDDD}" type="presParOf" srcId="{84266A0A-EC8D-4890-A0C2-2DEFABD7B8B7}" destId="{D7691B07-EB3E-4A40-A62C-D63949E80315}" srcOrd="0" destOrd="0" presId="urn:microsoft.com/office/officeart/2005/8/layout/list1"/>
    <dgm:cxn modelId="{E1CC1E9D-D204-452D-A73D-62B7F6731BA8}" type="presParOf" srcId="{84266A0A-EC8D-4890-A0C2-2DEFABD7B8B7}" destId="{B133C55F-EACE-423B-8B97-4E256E8C0629}" srcOrd="1" destOrd="0" presId="urn:microsoft.com/office/officeart/2005/8/layout/list1"/>
    <dgm:cxn modelId="{90102D99-7D17-48D6-9F29-D2225FE97454}" type="presParOf" srcId="{B63313A7-5CF5-474A-ABCC-5875157D08C9}" destId="{FF3EA084-6CEC-43EA-BBF1-185054108C2F}" srcOrd="9" destOrd="0" presId="urn:microsoft.com/office/officeart/2005/8/layout/list1"/>
    <dgm:cxn modelId="{E4FD4EC6-2E88-41E8-912D-EFD4CE350846}" type="presParOf" srcId="{B63313A7-5CF5-474A-ABCC-5875157D08C9}" destId="{3A0BF38F-51F1-40FD-A83B-568EF3B8988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81994-C091-4E0C-A6F6-D386A77A03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7DE1607-E1A4-46CB-81F8-72CBCF513FF4}">
      <dgm:prSet/>
      <dgm:spPr/>
      <dgm:t>
        <a:bodyPr/>
        <a:lstStyle/>
        <a:p>
          <a:r>
            <a:rPr lang="en-US" dirty="0"/>
            <a:t>Drinking contaminated water</a:t>
          </a:r>
        </a:p>
      </dgm:t>
    </dgm:pt>
    <dgm:pt modelId="{1198C53F-3527-4CC7-9C2C-1F202B5F917F}" type="parTrans" cxnId="{7A9943E8-FDB2-473F-8A24-9C161C9BB30A}">
      <dgm:prSet/>
      <dgm:spPr/>
      <dgm:t>
        <a:bodyPr/>
        <a:lstStyle/>
        <a:p>
          <a:endParaRPr lang="en-US"/>
        </a:p>
      </dgm:t>
    </dgm:pt>
    <dgm:pt modelId="{D9F69F2B-074A-4393-A1C7-EE63442CB2D6}" type="sibTrans" cxnId="{7A9943E8-FDB2-473F-8A24-9C161C9BB30A}">
      <dgm:prSet/>
      <dgm:spPr/>
      <dgm:t>
        <a:bodyPr/>
        <a:lstStyle/>
        <a:p>
          <a:endParaRPr lang="en-US"/>
        </a:p>
      </dgm:t>
    </dgm:pt>
    <dgm:pt modelId="{80EB0053-0061-4F20-A64D-1F6FCA5D295B}">
      <dgm:prSet/>
      <dgm:spPr/>
      <dgm:t>
        <a:bodyPr/>
        <a:lstStyle/>
        <a:p>
          <a:r>
            <a:rPr lang="en-US" dirty="0"/>
            <a:t>Eating fish caught from contaminated water</a:t>
          </a:r>
        </a:p>
      </dgm:t>
    </dgm:pt>
    <dgm:pt modelId="{2405802C-3E6B-48B8-B34A-5FB1028D4C61}" type="parTrans" cxnId="{E15DF7E3-0338-4C85-93D7-23238A769E00}">
      <dgm:prSet/>
      <dgm:spPr/>
      <dgm:t>
        <a:bodyPr/>
        <a:lstStyle/>
        <a:p>
          <a:endParaRPr lang="en-US"/>
        </a:p>
      </dgm:t>
    </dgm:pt>
    <dgm:pt modelId="{616AC402-A1E5-44FD-9438-6603D8B9F0EC}" type="sibTrans" cxnId="{E15DF7E3-0338-4C85-93D7-23238A769E00}">
      <dgm:prSet/>
      <dgm:spPr/>
      <dgm:t>
        <a:bodyPr/>
        <a:lstStyle/>
        <a:p>
          <a:endParaRPr lang="en-US"/>
        </a:p>
      </dgm:t>
    </dgm:pt>
    <dgm:pt modelId="{4C42418A-DC4D-4362-96DC-E0F094DC03D6}">
      <dgm:prSet/>
      <dgm:spPr/>
      <dgm:t>
        <a:bodyPr/>
        <a:lstStyle/>
        <a:p>
          <a:r>
            <a:rPr lang="en-US" dirty="0"/>
            <a:t>Accidently swallowing contaminated dust and soil</a:t>
          </a:r>
        </a:p>
      </dgm:t>
    </dgm:pt>
    <dgm:pt modelId="{5481B17B-E5FC-4BA8-9304-F7C296B3966C}" type="parTrans" cxnId="{506A3901-8A35-416A-AA5D-307477B1EBCF}">
      <dgm:prSet/>
      <dgm:spPr/>
      <dgm:t>
        <a:bodyPr/>
        <a:lstStyle/>
        <a:p>
          <a:endParaRPr lang="en-US"/>
        </a:p>
      </dgm:t>
    </dgm:pt>
    <dgm:pt modelId="{1EA3CF6A-93E0-42F4-8BB2-DE51C8487E95}" type="sibTrans" cxnId="{506A3901-8A35-416A-AA5D-307477B1EBCF}">
      <dgm:prSet/>
      <dgm:spPr/>
      <dgm:t>
        <a:bodyPr/>
        <a:lstStyle/>
        <a:p>
          <a:endParaRPr lang="en-US"/>
        </a:p>
      </dgm:t>
    </dgm:pt>
    <dgm:pt modelId="{A52AB060-7BB6-4B92-AC2B-7E674C9ACEDB}">
      <dgm:prSet/>
      <dgm:spPr/>
      <dgm:t>
        <a:bodyPr/>
        <a:lstStyle/>
        <a:p>
          <a:r>
            <a:rPr lang="en-US" dirty="0"/>
            <a:t>Eating food that was packaged in material containing PFAS</a:t>
          </a:r>
        </a:p>
      </dgm:t>
    </dgm:pt>
    <dgm:pt modelId="{39AE4AA5-E089-44F1-B998-910687A9CAB1}" type="parTrans" cxnId="{B417BE0E-4D00-4BEA-9600-506ED75AB480}">
      <dgm:prSet/>
      <dgm:spPr/>
      <dgm:t>
        <a:bodyPr/>
        <a:lstStyle/>
        <a:p>
          <a:endParaRPr lang="en-US"/>
        </a:p>
      </dgm:t>
    </dgm:pt>
    <dgm:pt modelId="{4D447064-01DC-4F63-B6B6-65E81CFB3C52}" type="sibTrans" cxnId="{B417BE0E-4D00-4BEA-9600-506ED75AB480}">
      <dgm:prSet/>
      <dgm:spPr/>
      <dgm:t>
        <a:bodyPr/>
        <a:lstStyle/>
        <a:p>
          <a:endParaRPr lang="en-US"/>
        </a:p>
      </dgm:t>
    </dgm:pt>
    <dgm:pt modelId="{895870B3-97AE-4E46-8137-82A5DCFD4C81}">
      <dgm:prSet/>
      <dgm:spPr/>
      <dgm:t>
        <a:bodyPr/>
        <a:lstStyle/>
        <a:p>
          <a:r>
            <a:rPr lang="en-US" dirty="0"/>
            <a:t>Use of some consumer products like stain resistant carpeting</a:t>
          </a:r>
        </a:p>
      </dgm:t>
    </dgm:pt>
    <dgm:pt modelId="{8298FAF7-6705-4FD4-8CF8-4075345F7E75}" type="parTrans" cxnId="{3E5FEFB6-ACF9-44D8-8466-642509EBE4D1}">
      <dgm:prSet/>
      <dgm:spPr/>
      <dgm:t>
        <a:bodyPr/>
        <a:lstStyle/>
        <a:p>
          <a:endParaRPr lang="en-US"/>
        </a:p>
      </dgm:t>
    </dgm:pt>
    <dgm:pt modelId="{DD785362-09C5-455D-99DB-E4DDC6E0CCFF}" type="sibTrans" cxnId="{3E5FEFB6-ACF9-44D8-8466-642509EBE4D1}">
      <dgm:prSet/>
      <dgm:spPr/>
      <dgm:t>
        <a:bodyPr/>
        <a:lstStyle/>
        <a:p>
          <a:endParaRPr lang="en-US"/>
        </a:p>
      </dgm:t>
    </dgm:pt>
    <dgm:pt modelId="{178C16FE-132C-43C7-832D-08A123852D66}" type="pres">
      <dgm:prSet presAssocID="{57881994-C091-4E0C-A6F6-D386A77A030B}" presName="diagram" presStyleCnt="0">
        <dgm:presLayoutVars>
          <dgm:dir/>
          <dgm:resizeHandles val="exact"/>
        </dgm:presLayoutVars>
      </dgm:prSet>
      <dgm:spPr/>
    </dgm:pt>
    <dgm:pt modelId="{B71A0B1B-DFFB-44C0-8341-77DEEB0822C6}" type="pres">
      <dgm:prSet presAssocID="{07DE1607-E1A4-46CB-81F8-72CBCF513FF4}" presName="node" presStyleLbl="node1" presStyleIdx="0" presStyleCnt="5">
        <dgm:presLayoutVars>
          <dgm:bulletEnabled val="1"/>
        </dgm:presLayoutVars>
      </dgm:prSet>
      <dgm:spPr/>
    </dgm:pt>
    <dgm:pt modelId="{2B8B917E-6F3A-4689-8B1E-08D7FC441660}" type="pres">
      <dgm:prSet presAssocID="{D9F69F2B-074A-4393-A1C7-EE63442CB2D6}" presName="sibTrans" presStyleCnt="0"/>
      <dgm:spPr/>
    </dgm:pt>
    <dgm:pt modelId="{34903A56-AD7F-49E9-9593-F1D800C6CB33}" type="pres">
      <dgm:prSet presAssocID="{80EB0053-0061-4F20-A64D-1F6FCA5D295B}" presName="node" presStyleLbl="node1" presStyleIdx="1" presStyleCnt="5">
        <dgm:presLayoutVars>
          <dgm:bulletEnabled val="1"/>
        </dgm:presLayoutVars>
      </dgm:prSet>
      <dgm:spPr/>
    </dgm:pt>
    <dgm:pt modelId="{B827F845-2FB5-4DC6-8ECC-5AC56A1C3E7D}" type="pres">
      <dgm:prSet presAssocID="{616AC402-A1E5-44FD-9438-6603D8B9F0EC}" presName="sibTrans" presStyleCnt="0"/>
      <dgm:spPr/>
    </dgm:pt>
    <dgm:pt modelId="{21A208D6-74E4-4F41-BDA3-726012DAA465}" type="pres">
      <dgm:prSet presAssocID="{4C42418A-DC4D-4362-96DC-E0F094DC03D6}" presName="node" presStyleLbl="node1" presStyleIdx="2" presStyleCnt="5">
        <dgm:presLayoutVars>
          <dgm:bulletEnabled val="1"/>
        </dgm:presLayoutVars>
      </dgm:prSet>
      <dgm:spPr/>
    </dgm:pt>
    <dgm:pt modelId="{9993DEC7-EDAA-43C9-A6D1-48119DE806C8}" type="pres">
      <dgm:prSet presAssocID="{1EA3CF6A-93E0-42F4-8BB2-DE51C8487E95}" presName="sibTrans" presStyleCnt="0"/>
      <dgm:spPr/>
    </dgm:pt>
    <dgm:pt modelId="{F7D6FA0E-D5BF-44DF-B3F3-E915747C19FE}" type="pres">
      <dgm:prSet presAssocID="{A52AB060-7BB6-4B92-AC2B-7E674C9ACEDB}" presName="node" presStyleLbl="node1" presStyleIdx="3" presStyleCnt="5">
        <dgm:presLayoutVars>
          <dgm:bulletEnabled val="1"/>
        </dgm:presLayoutVars>
      </dgm:prSet>
      <dgm:spPr/>
    </dgm:pt>
    <dgm:pt modelId="{E92A4548-3C55-49B1-ABE8-B4E5BAFEDEA6}" type="pres">
      <dgm:prSet presAssocID="{4D447064-01DC-4F63-B6B6-65E81CFB3C52}" presName="sibTrans" presStyleCnt="0"/>
      <dgm:spPr/>
    </dgm:pt>
    <dgm:pt modelId="{9346F024-115F-4B15-82B9-E319E349A88A}" type="pres">
      <dgm:prSet presAssocID="{895870B3-97AE-4E46-8137-82A5DCFD4C81}" presName="node" presStyleLbl="node1" presStyleIdx="4" presStyleCnt="5">
        <dgm:presLayoutVars>
          <dgm:bulletEnabled val="1"/>
        </dgm:presLayoutVars>
      </dgm:prSet>
      <dgm:spPr/>
    </dgm:pt>
  </dgm:ptLst>
  <dgm:cxnLst>
    <dgm:cxn modelId="{506A3901-8A35-416A-AA5D-307477B1EBCF}" srcId="{57881994-C091-4E0C-A6F6-D386A77A030B}" destId="{4C42418A-DC4D-4362-96DC-E0F094DC03D6}" srcOrd="2" destOrd="0" parTransId="{5481B17B-E5FC-4BA8-9304-F7C296B3966C}" sibTransId="{1EA3CF6A-93E0-42F4-8BB2-DE51C8487E95}"/>
    <dgm:cxn modelId="{B417BE0E-4D00-4BEA-9600-506ED75AB480}" srcId="{57881994-C091-4E0C-A6F6-D386A77A030B}" destId="{A52AB060-7BB6-4B92-AC2B-7E674C9ACEDB}" srcOrd="3" destOrd="0" parTransId="{39AE4AA5-E089-44F1-B998-910687A9CAB1}" sibTransId="{4D447064-01DC-4F63-B6B6-65E81CFB3C52}"/>
    <dgm:cxn modelId="{D7FC2E1C-344D-41CD-B6A8-9A70E7AF7D8C}" type="presOf" srcId="{895870B3-97AE-4E46-8137-82A5DCFD4C81}" destId="{9346F024-115F-4B15-82B9-E319E349A88A}" srcOrd="0" destOrd="0" presId="urn:microsoft.com/office/officeart/2005/8/layout/default"/>
    <dgm:cxn modelId="{BE232124-09DC-47B0-BCBD-63D249880709}" type="presOf" srcId="{80EB0053-0061-4F20-A64D-1F6FCA5D295B}" destId="{34903A56-AD7F-49E9-9593-F1D800C6CB33}" srcOrd="0" destOrd="0" presId="urn:microsoft.com/office/officeart/2005/8/layout/default"/>
    <dgm:cxn modelId="{CAD54B36-DDE0-4CA4-BC78-105A2EDFF21F}" type="presOf" srcId="{4C42418A-DC4D-4362-96DC-E0F094DC03D6}" destId="{21A208D6-74E4-4F41-BDA3-726012DAA465}" srcOrd="0" destOrd="0" presId="urn:microsoft.com/office/officeart/2005/8/layout/default"/>
    <dgm:cxn modelId="{119EE044-4F4A-470E-B88A-93AEC037BFBC}" type="presOf" srcId="{A52AB060-7BB6-4B92-AC2B-7E674C9ACEDB}" destId="{F7D6FA0E-D5BF-44DF-B3F3-E915747C19FE}" srcOrd="0" destOrd="0" presId="urn:microsoft.com/office/officeart/2005/8/layout/default"/>
    <dgm:cxn modelId="{3E5FEFB6-ACF9-44D8-8466-642509EBE4D1}" srcId="{57881994-C091-4E0C-A6F6-D386A77A030B}" destId="{895870B3-97AE-4E46-8137-82A5DCFD4C81}" srcOrd="4" destOrd="0" parTransId="{8298FAF7-6705-4FD4-8CF8-4075345F7E75}" sibTransId="{DD785362-09C5-455D-99DB-E4DDC6E0CCFF}"/>
    <dgm:cxn modelId="{C33BE8D6-789B-4A7B-B57B-7B81FDEA5893}" type="presOf" srcId="{07DE1607-E1A4-46CB-81F8-72CBCF513FF4}" destId="{B71A0B1B-DFFB-44C0-8341-77DEEB0822C6}" srcOrd="0" destOrd="0" presId="urn:microsoft.com/office/officeart/2005/8/layout/default"/>
    <dgm:cxn modelId="{E15DF7E3-0338-4C85-93D7-23238A769E00}" srcId="{57881994-C091-4E0C-A6F6-D386A77A030B}" destId="{80EB0053-0061-4F20-A64D-1F6FCA5D295B}" srcOrd="1" destOrd="0" parTransId="{2405802C-3E6B-48B8-B34A-5FB1028D4C61}" sibTransId="{616AC402-A1E5-44FD-9438-6603D8B9F0EC}"/>
    <dgm:cxn modelId="{7A9943E8-FDB2-473F-8A24-9C161C9BB30A}" srcId="{57881994-C091-4E0C-A6F6-D386A77A030B}" destId="{07DE1607-E1A4-46CB-81F8-72CBCF513FF4}" srcOrd="0" destOrd="0" parTransId="{1198C53F-3527-4CC7-9C2C-1F202B5F917F}" sibTransId="{D9F69F2B-074A-4393-A1C7-EE63442CB2D6}"/>
    <dgm:cxn modelId="{1B5B89F7-108B-40CA-8DE4-B4CBD326E2F7}" type="presOf" srcId="{57881994-C091-4E0C-A6F6-D386A77A030B}" destId="{178C16FE-132C-43C7-832D-08A123852D66}" srcOrd="0" destOrd="0" presId="urn:microsoft.com/office/officeart/2005/8/layout/default"/>
    <dgm:cxn modelId="{4566CEC7-28D5-483B-8E46-C9599912423D}" type="presParOf" srcId="{178C16FE-132C-43C7-832D-08A123852D66}" destId="{B71A0B1B-DFFB-44C0-8341-77DEEB0822C6}" srcOrd="0" destOrd="0" presId="urn:microsoft.com/office/officeart/2005/8/layout/default"/>
    <dgm:cxn modelId="{E25922F6-71D0-4C20-A0A2-2C2C3D4EF275}" type="presParOf" srcId="{178C16FE-132C-43C7-832D-08A123852D66}" destId="{2B8B917E-6F3A-4689-8B1E-08D7FC441660}" srcOrd="1" destOrd="0" presId="urn:microsoft.com/office/officeart/2005/8/layout/default"/>
    <dgm:cxn modelId="{F0432707-3B91-4ADF-A7D4-40948656F7D2}" type="presParOf" srcId="{178C16FE-132C-43C7-832D-08A123852D66}" destId="{34903A56-AD7F-49E9-9593-F1D800C6CB33}" srcOrd="2" destOrd="0" presId="urn:microsoft.com/office/officeart/2005/8/layout/default"/>
    <dgm:cxn modelId="{F785F9D4-C186-4BEF-BAA8-C4D9DA9758B2}" type="presParOf" srcId="{178C16FE-132C-43C7-832D-08A123852D66}" destId="{B827F845-2FB5-4DC6-8ECC-5AC56A1C3E7D}" srcOrd="3" destOrd="0" presId="urn:microsoft.com/office/officeart/2005/8/layout/default"/>
    <dgm:cxn modelId="{41D474C1-9205-4CE5-92BF-2E850F4996CB}" type="presParOf" srcId="{178C16FE-132C-43C7-832D-08A123852D66}" destId="{21A208D6-74E4-4F41-BDA3-726012DAA465}" srcOrd="4" destOrd="0" presId="urn:microsoft.com/office/officeart/2005/8/layout/default"/>
    <dgm:cxn modelId="{A136FC5F-7B79-407C-9812-1197225FCE33}" type="presParOf" srcId="{178C16FE-132C-43C7-832D-08A123852D66}" destId="{9993DEC7-EDAA-43C9-A6D1-48119DE806C8}" srcOrd="5" destOrd="0" presId="urn:microsoft.com/office/officeart/2005/8/layout/default"/>
    <dgm:cxn modelId="{B859A7AE-F9EF-4D6C-8592-D6FDF0D73298}" type="presParOf" srcId="{178C16FE-132C-43C7-832D-08A123852D66}" destId="{F7D6FA0E-D5BF-44DF-B3F3-E915747C19FE}" srcOrd="6" destOrd="0" presId="urn:microsoft.com/office/officeart/2005/8/layout/default"/>
    <dgm:cxn modelId="{85B44C1B-18CC-4F5D-AC25-3EB80BB6789D}" type="presParOf" srcId="{178C16FE-132C-43C7-832D-08A123852D66}" destId="{E92A4548-3C55-49B1-ABE8-B4E5BAFEDEA6}" srcOrd="7" destOrd="0" presId="urn:microsoft.com/office/officeart/2005/8/layout/default"/>
    <dgm:cxn modelId="{37C890C4-B814-4B81-8776-57EA50BC20E0}" type="presParOf" srcId="{178C16FE-132C-43C7-832D-08A123852D66}" destId="{9346F024-115F-4B15-82B9-E319E349A88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127EA6-BDC0-4B88-90DF-D7EFE6D417C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B98932E-C2FD-49DF-8326-AED967178604}">
      <dgm:prSet/>
      <dgm:spPr/>
      <dgm:t>
        <a:bodyPr/>
        <a:lstStyle/>
        <a:p>
          <a:r>
            <a:rPr lang="en-US"/>
            <a:t>PFAS intentionally added in some cosmetic products</a:t>
          </a:r>
        </a:p>
      </dgm:t>
    </dgm:pt>
    <dgm:pt modelId="{CAEC433C-4207-49E3-B588-DFB5CE3C5340}" type="parTrans" cxnId="{1720076C-23B2-4CA3-A135-01FD89D7B9FC}">
      <dgm:prSet/>
      <dgm:spPr/>
      <dgm:t>
        <a:bodyPr/>
        <a:lstStyle/>
        <a:p>
          <a:endParaRPr lang="en-US"/>
        </a:p>
      </dgm:t>
    </dgm:pt>
    <dgm:pt modelId="{ED911279-DE2D-483B-92FE-CC80C8FE569B}" type="sibTrans" cxnId="{1720076C-23B2-4CA3-A135-01FD89D7B9FC}">
      <dgm:prSet/>
      <dgm:spPr/>
      <dgm:t>
        <a:bodyPr/>
        <a:lstStyle/>
        <a:p>
          <a:endParaRPr lang="en-US"/>
        </a:p>
      </dgm:t>
    </dgm:pt>
    <dgm:pt modelId="{2BF5B764-987A-4C7E-BE5C-C98A0D146618}">
      <dgm:prSet/>
      <dgm:spPr/>
      <dgm:t>
        <a:bodyPr/>
        <a:lstStyle/>
        <a:p>
          <a:r>
            <a:rPr lang="en-US"/>
            <a:t>Used to condition and smooth skin, making it appear shiny</a:t>
          </a:r>
        </a:p>
      </dgm:t>
    </dgm:pt>
    <dgm:pt modelId="{57EC5CCA-C5A2-4917-BEED-52B0755E161F}" type="parTrans" cxnId="{2D48AAD6-E415-4E80-9175-FD238B799B53}">
      <dgm:prSet/>
      <dgm:spPr/>
      <dgm:t>
        <a:bodyPr/>
        <a:lstStyle/>
        <a:p>
          <a:endParaRPr lang="en-US"/>
        </a:p>
      </dgm:t>
    </dgm:pt>
    <dgm:pt modelId="{0BB0DB21-6459-4394-AE72-EEED85BADEF3}" type="sibTrans" cxnId="{2D48AAD6-E415-4E80-9175-FD238B799B53}">
      <dgm:prSet/>
      <dgm:spPr/>
      <dgm:t>
        <a:bodyPr/>
        <a:lstStyle/>
        <a:p>
          <a:endParaRPr lang="en-US"/>
        </a:p>
      </dgm:t>
    </dgm:pt>
    <dgm:pt modelId="{933323F5-53F1-4DCF-AEFF-A102212D3ABE}">
      <dgm:prSet/>
      <dgm:spPr/>
      <dgm:t>
        <a:bodyPr/>
        <a:lstStyle/>
        <a:p>
          <a:r>
            <a:rPr lang="en-US"/>
            <a:t>Affects product consistency and texture</a:t>
          </a:r>
        </a:p>
      </dgm:t>
    </dgm:pt>
    <dgm:pt modelId="{EC463B0A-0A90-496D-81C9-D6AC9ED1EA16}" type="parTrans" cxnId="{8E054912-4F53-4842-B62F-E2BB1FBB85F0}">
      <dgm:prSet/>
      <dgm:spPr/>
      <dgm:t>
        <a:bodyPr/>
        <a:lstStyle/>
        <a:p>
          <a:endParaRPr lang="en-US"/>
        </a:p>
      </dgm:t>
    </dgm:pt>
    <dgm:pt modelId="{575F7155-F6A9-420E-85DC-EE8F2027A823}" type="sibTrans" cxnId="{8E054912-4F53-4842-B62F-E2BB1FBB85F0}">
      <dgm:prSet/>
      <dgm:spPr/>
      <dgm:t>
        <a:bodyPr/>
        <a:lstStyle/>
        <a:p>
          <a:endParaRPr lang="en-US"/>
        </a:p>
      </dgm:t>
    </dgm:pt>
    <dgm:pt modelId="{72CB222A-375D-42F4-95E8-C2737C8E0F9D}">
      <dgm:prSet/>
      <dgm:spPr/>
      <dgm:t>
        <a:bodyPr/>
        <a:lstStyle/>
        <a:p>
          <a:r>
            <a:rPr lang="en-US"/>
            <a:t>Lotions, Cleansers, Nail Polish, Shaving Cream, Foundation, Lipstick, Eyeliner, Eyeshadow, Mascara</a:t>
          </a:r>
        </a:p>
      </dgm:t>
    </dgm:pt>
    <dgm:pt modelId="{5B058E96-2F15-4C8F-842A-EF999899FDD6}" type="parTrans" cxnId="{83C7BF12-92F1-4890-B7D7-27F0FE7ED755}">
      <dgm:prSet/>
      <dgm:spPr/>
      <dgm:t>
        <a:bodyPr/>
        <a:lstStyle/>
        <a:p>
          <a:endParaRPr lang="en-US"/>
        </a:p>
      </dgm:t>
    </dgm:pt>
    <dgm:pt modelId="{37D048C8-C732-467C-8E28-D66B860281C7}" type="sibTrans" cxnId="{83C7BF12-92F1-4890-B7D7-27F0FE7ED755}">
      <dgm:prSet/>
      <dgm:spPr/>
      <dgm:t>
        <a:bodyPr/>
        <a:lstStyle/>
        <a:p>
          <a:endParaRPr lang="en-US"/>
        </a:p>
      </dgm:t>
    </dgm:pt>
    <dgm:pt modelId="{F0EC308C-F2A3-44D7-9D71-93922D9CA1C4}" type="pres">
      <dgm:prSet presAssocID="{27127EA6-BDC0-4B88-90DF-D7EFE6D417CA}" presName="linear" presStyleCnt="0">
        <dgm:presLayoutVars>
          <dgm:animLvl val="lvl"/>
          <dgm:resizeHandles val="exact"/>
        </dgm:presLayoutVars>
      </dgm:prSet>
      <dgm:spPr/>
    </dgm:pt>
    <dgm:pt modelId="{706B1B04-E58B-44E8-AFC7-2F2EFA9E43CD}" type="pres">
      <dgm:prSet presAssocID="{3B98932E-C2FD-49DF-8326-AED967178604}" presName="parentText" presStyleLbl="node1" presStyleIdx="0" presStyleCnt="4">
        <dgm:presLayoutVars>
          <dgm:chMax val="0"/>
          <dgm:bulletEnabled val="1"/>
        </dgm:presLayoutVars>
      </dgm:prSet>
      <dgm:spPr/>
    </dgm:pt>
    <dgm:pt modelId="{694822CC-8E39-48E4-BC3B-4422E261942A}" type="pres">
      <dgm:prSet presAssocID="{ED911279-DE2D-483B-92FE-CC80C8FE569B}" presName="spacer" presStyleCnt="0"/>
      <dgm:spPr/>
    </dgm:pt>
    <dgm:pt modelId="{88C8D526-2971-4090-9CEF-07B4963E2C59}" type="pres">
      <dgm:prSet presAssocID="{2BF5B764-987A-4C7E-BE5C-C98A0D146618}" presName="parentText" presStyleLbl="node1" presStyleIdx="1" presStyleCnt="4">
        <dgm:presLayoutVars>
          <dgm:chMax val="0"/>
          <dgm:bulletEnabled val="1"/>
        </dgm:presLayoutVars>
      </dgm:prSet>
      <dgm:spPr/>
    </dgm:pt>
    <dgm:pt modelId="{EE826716-6CB7-49CF-96B5-836093B13948}" type="pres">
      <dgm:prSet presAssocID="{0BB0DB21-6459-4394-AE72-EEED85BADEF3}" presName="spacer" presStyleCnt="0"/>
      <dgm:spPr/>
    </dgm:pt>
    <dgm:pt modelId="{48458B29-E0BB-45A2-821C-ADBBAC494248}" type="pres">
      <dgm:prSet presAssocID="{933323F5-53F1-4DCF-AEFF-A102212D3ABE}" presName="parentText" presStyleLbl="node1" presStyleIdx="2" presStyleCnt="4">
        <dgm:presLayoutVars>
          <dgm:chMax val="0"/>
          <dgm:bulletEnabled val="1"/>
        </dgm:presLayoutVars>
      </dgm:prSet>
      <dgm:spPr/>
    </dgm:pt>
    <dgm:pt modelId="{6E19D2B2-9DA0-453B-9D74-04C828119B54}" type="pres">
      <dgm:prSet presAssocID="{575F7155-F6A9-420E-85DC-EE8F2027A823}" presName="spacer" presStyleCnt="0"/>
      <dgm:spPr/>
    </dgm:pt>
    <dgm:pt modelId="{16D11733-38AF-4F62-88EC-146E390EA0BE}" type="pres">
      <dgm:prSet presAssocID="{72CB222A-375D-42F4-95E8-C2737C8E0F9D}" presName="parentText" presStyleLbl="node1" presStyleIdx="3" presStyleCnt="4">
        <dgm:presLayoutVars>
          <dgm:chMax val="0"/>
          <dgm:bulletEnabled val="1"/>
        </dgm:presLayoutVars>
      </dgm:prSet>
      <dgm:spPr/>
    </dgm:pt>
  </dgm:ptLst>
  <dgm:cxnLst>
    <dgm:cxn modelId="{4C0EB203-1E54-453A-8949-4B581164D6E8}" type="presOf" srcId="{72CB222A-375D-42F4-95E8-C2737C8E0F9D}" destId="{16D11733-38AF-4F62-88EC-146E390EA0BE}" srcOrd="0" destOrd="0" presId="urn:microsoft.com/office/officeart/2005/8/layout/vList2"/>
    <dgm:cxn modelId="{650E3E0B-5CDB-45B3-AEE1-97FCA3A443F6}" type="presOf" srcId="{933323F5-53F1-4DCF-AEFF-A102212D3ABE}" destId="{48458B29-E0BB-45A2-821C-ADBBAC494248}" srcOrd="0" destOrd="0" presId="urn:microsoft.com/office/officeart/2005/8/layout/vList2"/>
    <dgm:cxn modelId="{8E054912-4F53-4842-B62F-E2BB1FBB85F0}" srcId="{27127EA6-BDC0-4B88-90DF-D7EFE6D417CA}" destId="{933323F5-53F1-4DCF-AEFF-A102212D3ABE}" srcOrd="2" destOrd="0" parTransId="{EC463B0A-0A90-496D-81C9-D6AC9ED1EA16}" sibTransId="{575F7155-F6A9-420E-85DC-EE8F2027A823}"/>
    <dgm:cxn modelId="{83C7BF12-92F1-4890-B7D7-27F0FE7ED755}" srcId="{27127EA6-BDC0-4B88-90DF-D7EFE6D417CA}" destId="{72CB222A-375D-42F4-95E8-C2737C8E0F9D}" srcOrd="3" destOrd="0" parTransId="{5B058E96-2F15-4C8F-842A-EF999899FDD6}" sibTransId="{37D048C8-C732-467C-8E28-D66B860281C7}"/>
    <dgm:cxn modelId="{1720076C-23B2-4CA3-A135-01FD89D7B9FC}" srcId="{27127EA6-BDC0-4B88-90DF-D7EFE6D417CA}" destId="{3B98932E-C2FD-49DF-8326-AED967178604}" srcOrd="0" destOrd="0" parTransId="{CAEC433C-4207-49E3-B588-DFB5CE3C5340}" sibTransId="{ED911279-DE2D-483B-92FE-CC80C8FE569B}"/>
    <dgm:cxn modelId="{6E9D2352-82F8-4297-BF8C-406DFA5E8932}" type="presOf" srcId="{2BF5B764-987A-4C7E-BE5C-C98A0D146618}" destId="{88C8D526-2971-4090-9CEF-07B4963E2C59}" srcOrd="0" destOrd="0" presId="urn:microsoft.com/office/officeart/2005/8/layout/vList2"/>
    <dgm:cxn modelId="{2C2077AF-A4A6-43D5-A634-67D5BF5EF400}" type="presOf" srcId="{3B98932E-C2FD-49DF-8326-AED967178604}" destId="{706B1B04-E58B-44E8-AFC7-2F2EFA9E43CD}" srcOrd="0" destOrd="0" presId="urn:microsoft.com/office/officeart/2005/8/layout/vList2"/>
    <dgm:cxn modelId="{5DCBD0CB-9043-4B64-816F-ECABD7C1DF21}" type="presOf" srcId="{27127EA6-BDC0-4B88-90DF-D7EFE6D417CA}" destId="{F0EC308C-F2A3-44D7-9D71-93922D9CA1C4}" srcOrd="0" destOrd="0" presId="urn:microsoft.com/office/officeart/2005/8/layout/vList2"/>
    <dgm:cxn modelId="{2D48AAD6-E415-4E80-9175-FD238B799B53}" srcId="{27127EA6-BDC0-4B88-90DF-D7EFE6D417CA}" destId="{2BF5B764-987A-4C7E-BE5C-C98A0D146618}" srcOrd="1" destOrd="0" parTransId="{57EC5CCA-C5A2-4917-BEED-52B0755E161F}" sibTransId="{0BB0DB21-6459-4394-AE72-EEED85BADEF3}"/>
    <dgm:cxn modelId="{85BD53FC-F18E-4EA7-9230-EE4BFC1AAF24}" type="presParOf" srcId="{F0EC308C-F2A3-44D7-9D71-93922D9CA1C4}" destId="{706B1B04-E58B-44E8-AFC7-2F2EFA9E43CD}" srcOrd="0" destOrd="0" presId="urn:microsoft.com/office/officeart/2005/8/layout/vList2"/>
    <dgm:cxn modelId="{533DE233-D255-41DD-B4CF-31D1030AE6E3}" type="presParOf" srcId="{F0EC308C-F2A3-44D7-9D71-93922D9CA1C4}" destId="{694822CC-8E39-48E4-BC3B-4422E261942A}" srcOrd="1" destOrd="0" presId="urn:microsoft.com/office/officeart/2005/8/layout/vList2"/>
    <dgm:cxn modelId="{4621FC61-F794-47B8-A8A6-76A0D2FF9DFF}" type="presParOf" srcId="{F0EC308C-F2A3-44D7-9D71-93922D9CA1C4}" destId="{88C8D526-2971-4090-9CEF-07B4963E2C59}" srcOrd="2" destOrd="0" presId="urn:microsoft.com/office/officeart/2005/8/layout/vList2"/>
    <dgm:cxn modelId="{F6E6B1B4-1247-4F7D-AC20-16E5C5EC31BC}" type="presParOf" srcId="{F0EC308C-F2A3-44D7-9D71-93922D9CA1C4}" destId="{EE826716-6CB7-49CF-96B5-836093B13948}" srcOrd="3" destOrd="0" presId="urn:microsoft.com/office/officeart/2005/8/layout/vList2"/>
    <dgm:cxn modelId="{94FC3B9E-D8F4-415E-924D-D9C6EA03F84E}" type="presParOf" srcId="{F0EC308C-F2A3-44D7-9D71-93922D9CA1C4}" destId="{48458B29-E0BB-45A2-821C-ADBBAC494248}" srcOrd="4" destOrd="0" presId="urn:microsoft.com/office/officeart/2005/8/layout/vList2"/>
    <dgm:cxn modelId="{6B0552F7-3E08-48EF-869C-BCCFCF77AC4B}" type="presParOf" srcId="{F0EC308C-F2A3-44D7-9D71-93922D9CA1C4}" destId="{6E19D2B2-9DA0-453B-9D74-04C828119B54}" srcOrd="5" destOrd="0" presId="urn:microsoft.com/office/officeart/2005/8/layout/vList2"/>
    <dgm:cxn modelId="{91EF0190-02F8-484E-BF7D-72E9F7866FC0}" type="presParOf" srcId="{F0EC308C-F2A3-44D7-9D71-93922D9CA1C4}" destId="{16D11733-38AF-4F62-88EC-146E390EA0B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7323E0-F920-4DE4-99E8-E20EF82E1BF9}" type="doc">
      <dgm:prSet loTypeId="urn:microsoft.com/office/officeart/2016/7/layout/VerticalDownArrowProcess" loCatId="process" qsTypeId="urn:microsoft.com/office/officeart/2005/8/quickstyle/simple4" qsCatId="simple" csTypeId="urn:microsoft.com/office/officeart/2005/8/colors/colorful5" csCatId="colorful" phldr="1"/>
      <dgm:spPr/>
      <dgm:t>
        <a:bodyPr/>
        <a:lstStyle/>
        <a:p>
          <a:endParaRPr lang="en-US"/>
        </a:p>
      </dgm:t>
    </dgm:pt>
    <dgm:pt modelId="{EE3C86D8-F565-450D-9370-1EC80B658488}">
      <dgm:prSet/>
      <dgm:spPr/>
      <dgm:t>
        <a:bodyPr/>
        <a:lstStyle/>
        <a:p>
          <a:r>
            <a:rPr lang="en-US"/>
            <a:t>Cook</a:t>
          </a:r>
        </a:p>
      </dgm:t>
    </dgm:pt>
    <dgm:pt modelId="{A25AC785-DC05-4661-AAB1-7284AC794B4C}" type="parTrans" cxnId="{6D358681-9931-46D9-88EA-1646B0720FEA}">
      <dgm:prSet/>
      <dgm:spPr/>
      <dgm:t>
        <a:bodyPr/>
        <a:lstStyle/>
        <a:p>
          <a:endParaRPr lang="en-US"/>
        </a:p>
      </dgm:t>
    </dgm:pt>
    <dgm:pt modelId="{D7F20061-5EFB-4FD3-B874-134B757D1B7F}" type="sibTrans" cxnId="{6D358681-9931-46D9-88EA-1646B0720FEA}">
      <dgm:prSet/>
      <dgm:spPr/>
      <dgm:t>
        <a:bodyPr/>
        <a:lstStyle/>
        <a:p>
          <a:endParaRPr lang="en-US"/>
        </a:p>
      </dgm:t>
    </dgm:pt>
    <dgm:pt modelId="{16B211FC-EC63-4D5D-B7F5-0FEFDB908B75}">
      <dgm:prSet/>
      <dgm:spPr/>
      <dgm:t>
        <a:bodyPr/>
        <a:lstStyle/>
        <a:p>
          <a:r>
            <a:rPr lang="en-US" dirty="0"/>
            <a:t>Cook fresh food at home</a:t>
          </a:r>
        </a:p>
      </dgm:t>
    </dgm:pt>
    <dgm:pt modelId="{0E015035-2F4D-42F1-B162-2D38938DA2DD}" type="parTrans" cxnId="{75239987-0895-44BA-AC49-BDA16E4D918B}">
      <dgm:prSet/>
      <dgm:spPr/>
      <dgm:t>
        <a:bodyPr/>
        <a:lstStyle/>
        <a:p>
          <a:endParaRPr lang="en-US"/>
        </a:p>
      </dgm:t>
    </dgm:pt>
    <dgm:pt modelId="{730BEEE6-C552-4575-9EEE-9B2E7D1170DC}" type="sibTrans" cxnId="{75239987-0895-44BA-AC49-BDA16E4D918B}">
      <dgm:prSet/>
      <dgm:spPr/>
      <dgm:t>
        <a:bodyPr/>
        <a:lstStyle/>
        <a:p>
          <a:endParaRPr lang="en-US"/>
        </a:p>
      </dgm:t>
    </dgm:pt>
    <dgm:pt modelId="{A070F294-FDDB-4597-A25A-4ECB4BA27A79}">
      <dgm:prSet/>
      <dgm:spPr/>
      <dgm:t>
        <a:bodyPr/>
        <a:lstStyle/>
        <a:p>
          <a:r>
            <a:rPr lang="en-US"/>
            <a:t>Minimize</a:t>
          </a:r>
        </a:p>
      </dgm:t>
    </dgm:pt>
    <dgm:pt modelId="{674D90A1-61CA-44A2-A195-A700B93D390D}" type="parTrans" cxnId="{14293206-600A-4D44-A7BA-8A809186B7E9}">
      <dgm:prSet/>
      <dgm:spPr/>
      <dgm:t>
        <a:bodyPr/>
        <a:lstStyle/>
        <a:p>
          <a:endParaRPr lang="en-US"/>
        </a:p>
      </dgm:t>
    </dgm:pt>
    <dgm:pt modelId="{47A394B5-79A9-4826-A21E-F31C19A1747F}" type="sibTrans" cxnId="{14293206-600A-4D44-A7BA-8A809186B7E9}">
      <dgm:prSet/>
      <dgm:spPr/>
      <dgm:t>
        <a:bodyPr/>
        <a:lstStyle/>
        <a:p>
          <a:endParaRPr lang="en-US"/>
        </a:p>
      </dgm:t>
    </dgm:pt>
    <dgm:pt modelId="{C27D425D-7CCF-4979-BF8C-E4BDB830816C}">
      <dgm:prSet/>
      <dgm:spPr/>
      <dgm:t>
        <a:bodyPr/>
        <a:lstStyle/>
        <a:p>
          <a:r>
            <a:rPr lang="en-US" dirty="0"/>
            <a:t>When you eat out, minimize exposure to packaging</a:t>
          </a:r>
        </a:p>
      </dgm:t>
    </dgm:pt>
    <dgm:pt modelId="{CCB970AF-BEA0-4E34-9F39-835BCE57C7FB}" type="parTrans" cxnId="{3DD16499-3CA8-44EB-94C7-E97C3B6A4F28}">
      <dgm:prSet/>
      <dgm:spPr/>
      <dgm:t>
        <a:bodyPr/>
        <a:lstStyle/>
        <a:p>
          <a:endParaRPr lang="en-US"/>
        </a:p>
      </dgm:t>
    </dgm:pt>
    <dgm:pt modelId="{769AAC2C-D85A-4864-9DBD-DB1517082658}" type="sibTrans" cxnId="{3DD16499-3CA8-44EB-94C7-E97C3B6A4F28}">
      <dgm:prSet/>
      <dgm:spPr/>
      <dgm:t>
        <a:bodyPr/>
        <a:lstStyle/>
        <a:p>
          <a:endParaRPr lang="en-US"/>
        </a:p>
      </dgm:t>
    </dgm:pt>
    <dgm:pt modelId="{357BA430-41E2-4E48-AD67-1DF409203A30}">
      <dgm:prSet/>
      <dgm:spPr/>
      <dgm:t>
        <a:bodyPr/>
        <a:lstStyle/>
        <a:p>
          <a:r>
            <a:rPr lang="en-US"/>
            <a:t>Check</a:t>
          </a:r>
        </a:p>
      </dgm:t>
    </dgm:pt>
    <dgm:pt modelId="{759971F8-6EB1-4917-9C00-DC774E2259C3}" type="parTrans" cxnId="{5493DAE7-3F42-4738-BD2A-D0D60A2D1D46}">
      <dgm:prSet/>
      <dgm:spPr/>
      <dgm:t>
        <a:bodyPr/>
        <a:lstStyle/>
        <a:p>
          <a:endParaRPr lang="en-US"/>
        </a:p>
      </dgm:t>
    </dgm:pt>
    <dgm:pt modelId="{763AC7F8-F207-4EC4-BDC2-066ADF6D9C6B}" type="sibTrans" cxnId="{5493DAE7-3F42-4738-BD2A-D0D60A2D1D46}">
      <dgm:prSet/>
      <dgm:spPr/>
      <dgm:t>
        <a:bodyPr/>
        <a:lstStyle/>
        <a:p>
          <a:endParaRPr lang="en-US"/>
        </a:p>
      </dgm:t>
    </dgm:pt>
    <dgm:pt modelId="{BF6FF113-94A9-42D6-AB85-8AA42439BDDD}">
      <dgm:prSet/>
      <dgm:spPr/>
      <dgm:t>
        <a:bodyPr/>
        <a:lstStyle/>
        <a:p>
          <a:r>
            <a:rPr lang="en-US" dirty="0"/>
            <a:t>Check your drinking water</a:t>
          </a:r>
        </a:p>
      </dgm:t>
    </dgm:pt>
    <dgm:pt modelId="{F1B3B26B-454A-49E0-B56E-FFC8D15A7354}" type="parTrans" cxnId="{621896B1-DF4E-40CE-B8A1-96D9D4DC0C46}">
      <dgm:prSet/>
      <dgm:spPr/>
      <dgm:t>
        <a:bodyPr/>
        <a:lstStyle/>
        <a:p>
          <a:endParaRPr lang="en-US"/>
        </a:p>
      </dgm:t>
    </dgm:pt>
    <dgm:pt modelId="{0FFB205D-EEB9-40E4-AF08-3B58EE7A21F8}" type="sibTrans" cxnId="{621896B1-DF4E-40CE-B8A1-96D9D4DC0C46}">
      <dgm:prSet/>
      <dgm:spPr/>
      <dgm:t>
        <a:bodyPr/>
        <a:lstStyle/>
        <a:p>
          <a:endParaRPr lang="en-US"/>
        </a:p>
      </dgm:t>
    </dgm:pt>
    <dgm:pt modelId="{EA50562D-1CC3-4AC7-9386-D2F3B08FF89B}">
      <dgm:prSet/>
      <dgm:spPr/>
      <dgm:t>
        <a:bodyPr/>
        <a:lstStyle/>
        <a:p>
          <a:r>
            <a:rPr lang="en-US" dirty="0"/>
            <a:t>Don't microwave</a:t>
          </a:r>
        </a:p>
      </dgm:t>
    </dgm:pt>
    <dgm:pt modelId="{1E2982EC-2BC1-45E5-A43C-E374A94F68C7}" type="parTrans" cxnId="{F1FF8BC4-4FE1-4F44-B9CC-6CACB2E32E2C}">
      <dgm:prSet/>
      <dgm:spPr/>
      <dgm:t>
        <a:bodyPr/>
        <a:lstStyle/>
        <a:p>
          <a:endParaRPr lang="en-US"/>
        </a:p>
      </dgm:t>
    </dgm:pt>
    <dgm:pt modelId="{277505AB-609E-45CC-95FA-9A126E12E2B5}" type="sibTrans" cxnId="{F1FF8BC4-4FE1-4F44-B9CC-6CACB2E32E2C}">
      <dgm:prSet/>
      <dgm:spPr/>
      <dgm:t>
        <a:bodyPr/>
        <a:lstStyle/>
        <a:p>
          <a:endParaRPr lang="en-US"/>
        </a:p>
      </dgm:t>
    </dgm:pt>
    <dgm:pt modelId="{30947470-3DD4-4C60-94C5-F518CC2D6093}">
      <dgm:prSet/>
      <dgm:spPr/>
      <dgm:t>
        <a:bodyPr/>
        <a:lstStyle/>
        <a:p>
          <a:r>
            <a:rPr lang="en-US" dirty="0"/>
            <a:t>Don't microwave bags of popcorn</a:t>
          </a:r>
        </a:p>
      </dgm:t>
    </dgm:pt>
    <dgm:pt modelId="{327482A1-22A9-4622-9659-A653DA19AC18}" type="parTrans" cxnId="{9C5A30DF-783E-437F-8ACC-C831C7110857}">
      <dgm:prSet/>
      <dgm:spPr/>
      <dgm:t>
        <a:bodyPr/>
        <a:lstStyle/>
        <a:p>
          <a:endParaRPr lang="en-US"/>
        </a:p>
      </dgm:t>
    </dgm:pt>
    <dgm:pt modelId="{0D8EB1FC-D3AD-406C-968C-16AF762B1AAC}" type="sibTrans" cxnId="{9C5A30DF-783E-437F-8ACC-C831C7110857}">
      <dgm:prSet/>
      <dgm:spPr/>
      <dgm:t>
        <a:bodyPr/>
        <a:lstStyle/>
        <a:p>
          <a:endParaRPr lang="en-US"/>
        </a:p>
      </dgm:t>
    </dgm:pt>
    <dgm:pt modelId="{D979E7EE-F540-4709-9ACF-E169804090A6}">
      <dgm:prSet/>
      <dgm:spPr/>
      <dgm:t>
        <a:bodyPr/>
        <a:lstStyle/>
        <a:p>
          <a:r>
            <a:rPr lang="en-US"/>
            <a:t>Check</a:t>
          </a:r>
        </a:p>
      </dgm:t>
    </dgm:pt>
    <dgm:pt modelId="{78797112-606C-4CAB-9B56-D1C0763991E3}" type="parTrans" cxnId="{184DD26E-D839-4CFC-A98A-C0F6E73B7049}">
      <dgm:prSet/>
      <dgm:spPr/>
      <dgm:t>
        <a:bodyPr/>
        <a:lstStyle/>
        <a:p>
          <a:endParaRPr lang="en-US"/>
        </a:p>
      </dgm:t>
    </dgm:pt>
    <dgm:pt modelId="{CF591C50-14FB-4C6E-A2C3-E48CB70B6D59}" type="sibTrans" cxnId="{184DD26E-D839-4CFC-A98A-C0F6E73B7049}">
      <dgm:prSet/>
      <dgm:spPr/>
      <dgm:t>
        <a:bodyPr/>
        <a:lstStyle/>
        <a:p>
          <a:endParaRPr lang="en-US"/>
        </a:p>
      </dgm:t>
    </dgm:pt>
    <dgm:pt modelId="{4AD9D6D1-100D-46BB-A947-F544EC001FAC}">
      <dgm:prSet/>
      <dgm:spPr/>
      <dgm:t>
        <a:bodyPr/>
        <a:lstStyle/>
        <a:p>
          <a:r>
            <a:rPr lang="en-US" dirty="0"/>
            <a:t>Check your cookware for scratches</a:t>
          </a:r>
        </a:p>
      </dgm:t>
    </dgm:pt>
    <dgm:pt modelId="{82A0041F-1207-4889-A796-C187A51B0A93}" type="parTrans" cxnId="{453A9A36-ACBC-425E-9FEA-2324CFDE23C4}">
      <dgm:prSet/>
      <dgm:spPr/>
      <dgm:t>
        <a:bodyPr/>
        <a:lstStyle/>
        <a:p>
          <a:endParaRPr lang="en-US"/>
        </a:p>
      </dgm:t>
    </dgm:pt>
    <dgm:pt modelId="{043D620B-97C1-4195-94EB-35D037F24B65}" type="sibTrans" cxnId="{453A9A36-ACBC-425E-9FEA-2324CFDE23C4}">
      <dgm:prSet/>
      <dgm:spPr/>
      <dgm:t>
        <a:bodyPr/>
        <a:lstStyle/>
        <a:p>
          <a:endParaRPr lang="en-US"/>
        </a:p>
      </dgm:t>
    </dgm:pt>
    <dgm:pt modelId="{2829A006-1211-44C9-9F93-13F54C3EBD19}" type="pres">
      <dgm:prSet presAssocID="{957323E0-F920-4DE4-99E8-E20EF82E1BF9}" presName="Name0" presStyleCnt="0">
        <dgm:presLayoutVars>
          <dgm:dir/>
          <dgm:animLvl val="lvl"/>
          <dgm:resizeHandles val="exact"/>
        </dgm:presLayoutVars>
      </dgm:prSet>
      <dgm:spPr/>
    </dgm:pt>
    <dgm:pt modelId="{F3052C64-7EC9-42F1-9DA3-D10CC89F9409}" type="pres">
      <dgm:prSet presAssocID="{D979E7EE-F540-4709-9ACF-E169804090A6}" presName="boxAndChildren" presStyleCnt="0"/>
      <dgm:spPr/>
    </dgm:pt>
    <dgm:pt modelId="{2D5B557D-5609-4618-BE95-CDD48A61AE9B}" type="pres">
      <dgm:prSet presAssocID="{D979E7EE-F540-4709-9ACF-E169804090A6}" presName="parentTextBox" presStyleLbl="alignNode1" presStyleIdx="0" presStyleCnt="5"/>
      <dgm:spPr/>
    </dgm:pt>
    <dgm:pt modelId="{1CA32D03-080C-4AD9-A134-CF422ABC8A3F}" type="pres">
      <dgm:prSet presAssocID="{D979E7EE-F540-4709-9ACF-E169804090A6}" presName="descendantBox" presStyleLbl="bgAccFollowNode1" presStyleIdx="0" presStyleCnt="5"/>
      <dgm:spPr/>
    </dgm:pt>
    <dgm:pt modelId="{71C89AE0-98E8-4E0A-9F2B-2D896414B9F7}" type="pres">
      <dgm:prSet presAssocID="{277505AB-609E-45CC-95FA-9A126E12E2B5}" presName="sp" presStyleCnt="0"/>
      <dgm:spPr/>
    </dgm:pt>
    <dgm:pt modelId="{0F3956F2-8AA9-4A99-82CD-56F82F67C548}" type="pres">
      <dgm:prSet presAssocID="{EA50562D-1CC3-4AC7-9386-D2F3B08FF89B}" presName="arrowAndChildren" presStyleCnt="0"/>
      <dgm:spPr/>
    </dgm:pt>
    <dgm:pt modelId="{A18FA078-1159-426C-BDCE-72ADDBC22A22}" type="pres">
      <dgm:prSet presAssocID="{EA50562D-1CC3-4AC7-9386-D2F3B08FF89B}" presName="parentTextArrow" presStyleLbl="node1" presStyleIdx="0" presStyleCnt="0"/>
      <dgm:spPr/>
    </dgm:pt>
    <dgm:pt modelId="{0EBCF99E-D910-490A-89B4-23912D556197}" type="pres">
      <dgm:prSet presAssocID="{EA50562D-1CC3-4AC7-9386-D2F3B08FF89B}" presName="arrow" presStyleLbl="alignNode1" presStyleIdx="1" presStyleCnt="5"/>
      <dgm:spPr/>
    </dgm:pt>
    <dgm:pt modelId="{E1977D39-36C6-4490-8303-5B494743F850}" type="pres">
      <dgm:prSet presAssocID="{EA50562D-1CC3-4AC7-9386-D2F3B08FF89B}" presName="descendantArrow" presStyleLbl="bgAccFollowNode1" presStyleIdx="1" presStyleCnt="5"/>
      <dgm:spPr/>
    </dgm:pt>
    <dgm:pt modelId="{2BAAA1E5-B589-4384-A5CF-94C451E9FB09}" type="pres">
      <dgm:prSet presAssocID="{763AC7F8-F207-4EC4-BDC2-066ADF6D9C6B}" presName="sp" presStyleCnt="0"/>
      <dgm:spPr/>
    </dgm:pt>
    <dgm:pt modelId="{F87DFB70-8B14-44F7-A6CD-576489B9DFE0}" type="pres">
      <dgm:prSet presAssocID="{357BA430-41E2-4E48-AD67-1DF409203A30}" presName="arrowAndChildren" presStyleCnt="0"/>
      <dgm:spPr/>
    </dgm:pt>
    <dgm:pt modelId="{BC2DC73C-B66A-47B9-9681-91DA41CCF570}" type="pres">
      <dgm:prSet presAssocID="{357BA430-41E2-4E48-AD67-1DF409203A30}" presName="parentTextArrow" presStyleLbl="node1" presStyleIdx="0" presStyleCnt="0"/>
      <dgm:spPr/>
    </dgm:pt>
    <dgm:pt modelId="{59F725A6-4097-4D03-9844-F7800300C767}" type="pres">
      <dgm:prSet presAssocID="{357BA430-41E2-4E48-AD67-1DF409203A30}" presName="arrow" presStyleLbl="alignNode1" presStyleIdx="2" presStyleCnt="5"/>
      <dgm:spPr/>
    </dgm:pt>
    <dgm:pt modelId="{A4C29946-1B0A-4970-8FA2-53D6AA2B713C}" type="pres">
      <dgm:prSet presAssocID="{357BA430-41E2-4E48-AD67-1DF409203A30}" presName="descendantArrow" presStyleLbl="bgAccFollowNode1" presStyleIdx="2" presStyleCnt="5"/>
      <dgm:spPr/>
    </dgm:pt>
    <dgm:pt modelId="{C9CAC113-6FC0-480F-AB9F-1DE105ADC11A}" type="pres">
      <dgm:prSet presAssocID="{47A394B5-79A9-4826-A21E-F31C19A1747F}" presName="sp" presStyleCnt="0"/>
      <dgm:spPr/>
    </dgm:pt>
    <dgm:pt modelId="{248545D6-EF99-4FC2-9F02-5174BBEE98D2}" type="pres">
      <dgm:prSet presAssocID="{A070F294-FDDB-4597-A25A-4ECB4BA27A79}" presName="arrowAndChildren" presStyleCnt="0"/>
      <dgm:spPr/>
    </dgm:pt>
    <dgm:pt modelId="{E7F98E9A-BC54-48BC-8E6F-12776CD874E5}" type="pres">
      <dgm:prSet presAssocID="{A070F294-FDDB-4597-A25A-4ECB4BA27A79}" presName="parentTextArrow" presStyleLbl="node1" presStyleIdx="0" presStyleCnt="0"/>
      <dgm:spPr/>
    </dgm:pt>
    <dgm:pt modelId="{82320DE3-47A2-4AD3-A14E-3B9E32F54075}" type="pres">
      <dgm:prSet presAssocID="{A070F294-FDDB-4597-A25A-4ECB4BA27A79}" presName="arrow" presStyleLbl="alignNode1" presStyleIdx="3" presStyleCnt="5"/>
      <dgm:spPr/>
    </dgm:pt>
    <dgm:pt modelId="{8ACF9CF3-AAF1-4A5F-AA3E-6E6A8C768F05}" type="pres">
      <dgm:prSet presAssocID="{A070F294-FDDB-4597-A25A-4ECB4BA27A79}" presName="descendantArrow" presStyleLbl="bgAccFollowNode1" presStyleIdx="3" presStyleCnt="5"/>
      <dgm:spPr/>
    </dgm:pt>
    <dgm:pt modelId="{73DB6FD5-E0EB-4FFA-BB58-49B0D5EE4095}" type="pres">
      <dgm:prSet presAssocID="{D7F20061-5EFB-4FD3-B874-134B757D1B7F}" presName="sp" presStyleCnt="0"/>
      <dgm:spPr/>
    </dgm:pt>
    <dgm:pt modelId="{F8F30541-FCA5-4DE4-9031-F091673CFF24}" type="pres">
      <dgm:prSet presAssocID="{EE3C86D8-F565-450D-9370-1EC80B658488}" presName="arrowAndChildren" presStyleCnt="0"/>
      <dgm:spPr/>
    </dgm:pt>
    <dgm:pt modelId="{D9C2376C-99E8-4742-A318-1ACCDF62C873}" type="pres">
      <dgm:prSet presAssocID="{EE3C86D8-F565-450D-9370-1EC80B658488}" presName="parentTextArrow" presStyleLbl="node1" presStyleIdx="0" presStyleCnt="0"/>
      <dgm:spPr/>
    </dgm:pt>
    <dgm:pt modelId="{B316DEC5-D5A6-4F10-A971-BA65EE95B18F}" type="pres">
      <dgm:prSet presAssocID="{EE3C86D8-F565-450D-9370-1EC80B658488}" presName="arrow" presStyleLbl="alignNode1" presStyleIdx="4" presStyleCnt="5"/>
      <dgm:spPr/>
    </dgm:pt>
    <dgm:pt modelId="{5B227142-B5D0-4B90-BA6F-A3FCF79156D5}" type="pres">
      <dgm:prSet presAssocID="{EE3C86D8-F565-450D-9370-1EC80B658488}" presName="descendantArrow" presStyleLbl="bgAccFollowNode1" presStyleIdx="4" presStyleCnt="5"/>
      <dgm:spPr/>
    </dgm:pt>
  </dgm:ptLst>
  <dgm:cxnLst>
    <dgm:cxn modelId="{14293206-600A-4D44-A7BA-8A809186B7E9}" srcId="{957323E0-F920-4DE4-99E8-E20EF82E1BF9}" destId="{A070F294-FDDB-4597-A25A-4ECB4BA27A79}" srcOrd="1" destOrd="0" parTransId="{674D90A1-61CA-44A2-A195-A700B93D390D}" sibTransId="{47A394B5-79A9-4826-A21E-F31C19A1747F}"/>
    <dgm:cxn modelId="{4EEF6F32-FA38-4E2A-91D0-874A87817513}" type="presOf" srcId="{EE3C86D8-F565-450D-9370-1EC80B658488}" destId="{D9C2376C-99E8-4742-A318-1ACCDF62C873}" srcOrd="0" destOrd="0" presId="urn:microsoft.com/office/officeart/2016/7/layout/VerticalDownArrowProcess"/>
    <dgm:cxn modelId="{C04C1835-7EA8-43AA-9010-F1F55CF869FD}" type="presOf" srcId="{957323E0-F920-4DE4-99E8-E20EF82E1BF9}" destId="{2829A006-1211-44C9-9F93-13F54C3EBD19}" srcOrd="0" destOrd="0" presId="urn:microsoft.com/office/officeart/2016/7/layout/VerticalDownArrowProcess"/>
    <dgm:cxn modelId="{453A9A36-ACBC-425E-9FEA-2324CFDE23C4}" srcId="{D979E7EE-F540-4709-9ACF-E169804090A6}" destId="{4AD9D6D1-100D-46BB-A947-F544EC001FAC}" srcOrd="0" destOrd="0" parTransId="{82A0041F-1207-4889-A796-C187A51B0A93}" sibTransId="{043D620B-97C1-4195-94EB-35D037F24B65}"/>
    <dgm:cxn modelId="{A3B1A55D-CDC4-4420-BB24-6EAA03CB6770}" type="presOf" srcId="{A070F294-FDDB-4597-A25A-4ECB4BA27A79}" destId="{82320DE3-47A2-4AD3-A14E-3B9E32F54075}" srcOrd="1" destOrd="0" presId="urn:microsoft.com/office/officeart/2016/7/layout/VerticalDownArrowProcess"/>
    <dgm:cxn modelId="{9C2BBA41-F154-45BD-9003-9FA65D5813C6}" type="presOf" srcId="{A070F294-FDDB-4597-A25A-4ECB4BA27A79}" destId="{E7F98E9A-BC54-48BC-8E6F-12776CD874E5}" srcOrd="0" destOrd="0" presId="urn:microsoft.com/office/officeart/2016/7/layout/VerticalDownArrowProcess"/>
    <dgm:cxn modelId="{8EC7B84C-B010-4A41-A5FA-D911404C65BF}" type="presOf" srcId="{357BA430-41E2-4E48-AD67-1DF409203A30}" destId="{59F725A6-4097-4D03-9844-F7800300C767}" srcOrd="1" destOrd="0" presId="urn:microsoft.com/office/officeart/2016/7/layout/VerticalDownArrowProcess"/>
    <dgm:cxn modelId="{184DD26E-D839-4CFC-A98A-C0F6E73B7049}" srcId="{957323E0-F920-4DE4-99E8-E20EF82E1BF9}" destId="{D979E7EE-F540-4709-9ACF-E169804090A6}" srcOrd="4" destOrd="0" parTransId="{78797112-606C-4CAB-9B56-D1C0763991E3}" sibTransId="{CF591C50-14FB-4C6E-A2C3-E48CB70B6D59}"/>
    <dgm:cxn modelId="{691E5C74-D887-402E-9434-61A335B13940}" type="presOf" srcId="{16B211FC-EC63-4D5D-B7F5-0FEFDB908B75}" destId="{5B227142-B5D0-4B90-BA6F-A3FCF79156D5}" srcOrd="0" destOrd="0" presId="urn:microsoft.com/office/officeart/2016/7/layout/VerticalDownArrowProcess"/>
    <dgm:cxn modelId="{73269A7F-B164-481E-B297-4442CFBC03F1}" type="presOf" srcId="{EA50562D-1CC3-4AC7-9386-D2F3B08FF89B}" destId="{0EBCF99E-D910-490A-89B4-23912D556197}" srcOrd="1" destOrd="0" presId="urn:microsoft.com/office/officeart/2016/7/layout/VerticalDownArrowProcess"/>
    <dgm:cxn modelId="{6D358681-9931-46D9-88EA-1646B0720FEA}" srcId="{957323E0-F920-4DE4-99E8-E20EF82E1BF9}" destId="{EE3C86D8-F565-450D-9370-1EC80B658488}" srcOrd="0" destOrd="0" parTransId="{A25AC785-DC05-4661-AAB1-7284AC794B4C}" sibTransId="{D7F20061-5EFB-4FD3-B874-134B757D1B7F}"/>
    <dgm:cxn modelId="{75239987-0895-44BA-AC49-BDA16E4D918B}" srcId="{EE3C86D8-F565-450D-9370-1EC80B658488}" destId="{16B211FC-EC63-4D5D-B7F5-0FEFDB908B75}" srcOrd="0" destOrd="0" parTransId="{0E015035-2F4D-42F1-B162-2D38938DA2DD}" sibTransId="{730BEEE6-C552-4575-9EEE-9B2E7D1170DC}"/>
    <dgm:cxn modelId="{3DD16499-3CA8-44EB-94C7-E97C3B6A4F28}" srcId="{A070F294-FDDB-4597-A25A-4ECB4BA27A79}" destId="{C27D425D-7CCF-4979-BF8C-E4BDB830816C}" srcOrd="0" destOrd="0" parTransId="{CCB970AF-BEA0-4E34-9F39-835BCE57C7FB}" sibTransId="{769AAC2C-D85A-4864-9DBD-DB1517082658}"/>
    <dgm:cxn modelId="{980E42A5-7C2B-4D9B-8060-82BF76CDCA80}" type="presOf" srcId="{BF6FF113-94A9-42D6-AB85-8AA42439BDDD}" destId="{A4C29946-1B0A-4970-8FA2-53D6AA2B713C}" srcOrd="0" destOrd="0" presId="urn:microsoft.com/office/officeart/2016/7/layout/VerticalDownArrowProcess"/>
    <dgm:cxn modelId="{621896B1-DF4E-40CE-B8A1-96D9D4DC0C46}" srcId="{357BA430-41E2-4E48-AD67-1DF409203A30}" destId="{BF6FF113-94A9-42D6-AB85-8AA42439BDDD}" srcOrd="0" destOrd="0" parTransId="{F1B3B26B-454A-49E0-B56E-FFC8D15A7354}" sibTransId="{0FFB205D-EEB9-40E4-AF08-3B58EE7A21F8}"/>
    <dgm:cxn modelId="{F1FF8BC4-4FE1-4F44-B9CC-6CACB2E32E2C}" srcId="{957323E0-F920-4DE4-99E8-E20EF82E1BF9}" destId="{EA50562D-1CC3-4AC7-9386-D2F3B08FF89B}" srcOrd="3" destOrd="0" parTransId="{1E2982EC-2BC1-45E5-A43C-E374A94F68C7}" sibTransId="{277505AB-609E-45CC-95FA-9A126E12E2B5}"/>
    <dgm:cxn modelId="{476ADDC5-9A03-4D5E-AE86-9EA2E7079AE7}" type="presOf" srcId="{D979E7EE-F540-4709-9ACF-E169804090A6}" destId="{2D5B557D-5609-4618-BE95-CDD48A61AE9B}" srcOrd="0" destOrd="0" presId="urn:microsoft.com/office/officeart/2016/7/layout/VerticalDownArrowProcess"/>
    <dgm:cxn modelId="{CFCF08CC-20C7-471C-AC0D-1A55B3008699}" type="presOf" srcId="{EE3C86D8-F565-450D-9370-1EC80B658488}" destId="{B316DEC5-D5A6-4F10-A971-BA65EE95B18F}" srcOrd="1" destOrd="0" presId="urn:microsoft.com/office/officeart/2016/7/layout/VerticalDownArrowProcess"/>
    <dgm:cxn modelId="{C07766D6-E9D0-4B75-A739-952E32AC27D0}" type="presOf" srcId="{C27D425D-7CCF-4979-BF8C-E4BDB830816C}" destId="{8ACF9CF3-AAF1-4A5F-AA3E-6E6A8C768F05}" srcOrd="0" destOrd="0" presId="urn:microsoft.com/office/officeart/2016/7/layout/VerticalDownArrowProcess"/>
    <dgm:cxn modelId="{8DB143DD-D688-475D-B151-A45AC8D67A62}" type="presOf" srcId="{EA50562D-1CC3-4AC7-9386-D2F3B08FF89B}" destId="{A18FA078-1159-426C-BDCE-72ADDBC22A22}" srcOrd="0" destOrd="0" presId="urn:microsoft.com/office/officeart/2016/7/layout/VerticalDownArrowProcess"/>
    <dgm:cxn modelId="{9C5A30DF-783E-437F-8ACC-C831C7110857}" srcId="{EA50562D-1CC3-4AC7-9386-D2F3B08FF89B}" destId="{30947470-3DD4-4C60-94C5-F518CC2D6093}" srcOrd="0" destOrd="0" parTransId="{327482A1-22A9-4622-9659-A653DA19AC18}" sibTransId="{0D8EB1FC-D3AD-406C-968C-16AF762B1AAC}"/>
    <dgm:cxn modelId="{2783C9DF-B26B-47CD-A22D-4EAF5007EDA0}" type="presOf" srcId="{357BA430-41E2-4E48-AD67-1DF409203A30}" destId="{BC2DC73C-B66A-47B9-9681-91DA41CCF570}" srcOrd="0" destOrd="0" presId="urn:microsoft.com/office/officeart/2016/7/layout/VerticalDownArrowProcess"/>
    <dgm:cxn modelId="{1B60FAE4-0F5D-490B-ADAA-9C15ECE3C190}" type="presOf" srcId="{30947470-3DD4-4C60-94C5-F518CC2D6093}" destId="{E1977D39-36C6-4490-8303-5B494743F850}" srcOrd="0" destOrd="0" presId="urn:microsoft.com/office/officeart/2016/7/layout/VerticalDownArrowProcess"/>
    <dgm:cxn modelId="{5493DAE7-3F42-4738-BD2A-D0D60A2D1D46}" srcId="{957323E0-F920-4DE4-99E8-E20EF82E1BF9}" destId="{357BA430-41E2-4E48-AD67-1DF409203A30}" srcOrd="2" destOrd="0" parTransId="{759971F8-6EB1-4917-9C00-DC774E2259C3}" sibTransId="{763AC7F8-F207-4EC4-BDC2-066ADF6D9C6B}"/>
    <dgm:cxn modelId="{041257F5-05FC-427D-B9F9-FCA4C8827D1C}" type="presOf" srcId="{4AD9D6D1-100D-46BB-A947-F544EC001FAC}" destId="{1CA32D03-080C-4AD9-A134-CF422ABC8A3F}" srcOrd="0" destOrd="0" presId="urn:microsoft.com/office/officeart/2016/7/layout/VerticalDownArrowProcess"/>
    <dgm:cxn modelId="{076956BB-26F5-4FC8-A43E-1673629A8028}" type="presParOf" srcId="{2829A006-1211-44C9-9F93-13F54C3EBD19}" destId="{F3052C64-7EC9-42F1-9DA3-D10CC89F9409}" srcOrd="0" destOrd="0" presId="urn:microsoft.com/office/officeart/2016/7/layout/VerticalDownArrowProcess"/>
    <dgm:cxn modelId="{58A87F20-B333-40B8-B30B-1B02E9EC053F}" type="presParOf" srcId="{F3052C64-7EC9-42F1-9DA3-D10CC89F9409}" destId="{2D5B557D-5609-4618-BE95-CDD48A61AE9B}" srcOrd="0" destOrd="0" presId="urn:microsoft.com/office/officeart/2016/7/layout/VerticalDownArrowProcess"/>
    <dgm:cxn modelId="{ABC14EDC-410E-4F75-9132-5E97373C2F84}" type="presParOf" srcId="{F3052C64-7EC9-42F1-9DA3-D10CC89F9409}" destId="{1CA32D03-080C-4AD9-A134-CF422ABC8A3F}" srcOrd="1" destOrd="0" presId="urn:microsoft.com/office/officeart/2016/7/layout/VerticalDownArrowProcess"/>
    <dgm:cxn modelId="{715817B7-2C1C-46FA-98DC-065EA11E38BB}" type="presParOf" srcId="{2829A006-1211-44C9-9F93-13F54C3EBD19}" destId="{71C89AE0-98E8-4E0A-9F2B-2D896414B9F7}" srcOrd="1" destOrd="0" presId="urn:microsoft.com/office/officeart/2016/7/layout/VerticalDownArrowProcess"/>
    <dgm:cxn modelId="{D3D135AF-AF4A-4F9D-8670-986EA8E77299}" type="presParOf" srcId="{2829A006-1211-44C9-9F93-13F54C3EBD19}" destId="{0F3956F2-8AA9-4A99-82CD-56F82F67C548}" srcOrd="2" destOrd="0" presId="urn:microsoft.com/office/officeart/2016/7/layout/VerticalDownArrowProcess"/>
    <dgm:cxn modelId="{F3E2F80A-028C-451A-A031-DF9A8DAC6413}" type="presParOf" srcId="{0F3956F2-8AA9-4A99-82CD-56F82F67C548}" destId="{A18FA078-1159-426C-BDCE-72ADDBC22A22}" srcOrd="0" destOrd="0" presId="urn:microsoft.com/office/officeart/2016/7/layout/VerticalDownArrowProcess"/>
    <dgm:cxn modelId="{1B6CF406-76A7-47BE-9517-6F335561958B}" type="presParOf" srcId="{0F3956F2-8AA9-4A99-82CD-56F82F67C548}" destId="{0EBCF99E-D910-490A-89B4-23912D556197}" srcOrd="1" destOrd="0" presId="urn:microsoft.com/office/officeart/2016/7/layout/VerticalDownArrowProcess"/>
    <dgm:cxn modelId="{5E6BF65E-B531-4F42-AE56-7D2A835A3B3B}" type="presParOf" srcId="{0F3956F2-8AA9-4A99-82CD-56F82F67C548}" destId="{E1977D39-36C6-4490-8303-5B494743F850}" srcOrd="2" destOrd="0" presId="urn:microsoft.com/office/officeart/2016/7/layout/VerticalDownArrowProcess"/>
    <dgm:cxn modelId="{C13EF548-9485-4D0C-84D2-A57829F3010F}" type="presParOf" srcId="{2829A006-1211-44C9-9F93-13F54C3EBD19}" destId="{2BAAA1E5-B589-4384-A5CF-94C451E9FB09}" srcOrd="3" destOrd="0" presId="urn:microsoft.com/office/officeart/2016/7/layout/VerticalDownArrowProcess"/>
    <dgm:cxn modelId="{15D8A109-E25D-48A1-AA83-4A8DE2EF11C2}" type="presParOf" srcId="{2829A006-1211-44C9-9F93-13F54C3EBD19}" destId="{F87DFB70-8B14-44F7-A6CD-576489B9DFE0}" srcOrd="4" destOrd="0" presId="urn:microsoft.com/office/officeart/2016/7/layout/VerticalDownArrowProcess"/>
    <dgm:cxn modelId="{67114BD9-4AD1-4B02-90C4-12C9ECC7FB38}" type="presParOf" srcId="{F87DFB70-8B14-44F7-A6CD-576489B9DFE0}" destId="{BC2DC73C-B66A-47B9-9681-91DA41CCF570}" srcOrd="0" destOrd="0" presId="urn:microsoft.com/office/officeart/2016/7/layout/VerticalDownArrowProcess"/>
    <dgm:cxn modelId="{C0B309E7-C9A2-4346-BA20-363313F3D2FC}" type="presParOf" srcId="{F87DFB70-8B14-44F7-A6CD-576489B9DFE0}" destId="{59F725A6-4097-4D03-9844-F7800300C767}" srcOrd="1" destOrd="0" presId="urn:microsoft.com/office/officeart/2016/7/layout/VerticalDownArrowProcess"/>
    <dgm:cxn modelId="{2B88FB93-C4E7-4622-9E9F-72A1CC7535B6}" type="presParOf" srcId="{F87DFB70-8B14-44F7-A6CD-576489B9DFE0}" destId="{A4C29946-1B0A-4970-8FA2-53D6AA2B713C}" srcOrd="2" destOrd="0" presId="urn:microsoft.com/office/officeart/2016/7/layout/VerticalDownArrowProcess"/>
    <dgm:cxn modelId="{B1901C84-0BB7-4BB7-9A70-AE611577B7AB}" type="presParOf" srcId="{2829A006-1211-44C9-9F93-13F54C3EBD19}" destId="{C9CAC113-6FC0-480F-AB9F-1DE105ADC11A}" srcOrd="5" destOrd="0" presId="urn:microsoft.com/office/officeart/2016/7/layout/VerticalDownArrowProcess"/>
    <dgm:cxn modelId="{69EFA00E-59F5-4962-92AE-4266E6153481}" type="presParOf" srcId="{2829A006-1211-44C9-9F93-13F54C3EBD19}" destId="{248545D6-EF99-4FC2-9F02-5174BBEE98D2}" srcOrd="6" destOrd="0" presId="urn:microsoft.com/office/officeart/2016/7/layout/VerticalDownArrowProcess"/>
    <dgm:cxn modelId="{DCBF14F6-2FFF-42FC-9461-F4029F34B154}" type="presParOf" srcId="{248545D6-EF99-4FC2-9F02-5174BBEE98D2}" destId="{E7F98E9A-BC54-48BC-8E6F-12776CD874E5}" srcOrd="0" destOrd="0" presId="urn:microsoft.com/office/officeart/2016/7/layout/VerticalDownArrowProcess"/>
    <dgm:cxn modelId="{9589ED54-89AA-4C49-BA6D-36EBAA8A6B53}" type="presParOf" srcId="{248545D6-EF99-4FC2-9F02-5174BBEE98D2}" destId="{82320DE3-47A2-4AD3-A14E-3B9E32F54075}" srcOrd="1" destOrd="0" presId="urn:microsoft.com/office/officeart/2016/7/layout/VerticalDownArrowProcess"/>
    <dgm:cxn modelId="{6C95D5FB-68B7-487A-8C1C-F1D7B5138C92}" type="presParOf" srcId="{248545D6-EF99-4FC2-9F02-5174BBEE98D2}" destId="{8ACF9CF3-AAF1-4A5F-AA3E-6E6A8C768F05}" srcOrd="2" destOrd="0" presId="urn:microsoft.com/office/officeart/2016/7/layout/VerticalDownArrowProcess"/>
    <dgm:cxn modelId="{D01B5CDD-89BD-4EF4-9F68-86EAEE282908}" type="presParOf" srcId="{2829A006-1211-44C9-9F93-13F54C3EBD19}" destId="{73DB6FD5-E0EB-4FFA-BB58-49B0D5EE4095}" srcOrd="7" destOrd="0" presId="urn:microsoft.com/office/officeart/2016/7/layout/VerticalDownArrowProcess"/>
    <dgm:cxn modelId="{3171B272-BE5E-4777-B1C0-97A91315B596}" type="presParOf" srcId="{2829A006-1211-44C9-9F93-13F54C3EBD19}" destId="{F8F30541-FCA5-4DE4-9031-F091673CFF24}" srcOrd="8" destOrd="0" presId="urn:microsoft.com/office/officeart/2016/7/layout/VerticalDownArrowProcess"/>
    <dgm:cxn modelId="{C894747D-4740-42D4-821D-600931BC1136}" type="presParOf" srcId="{F8F30541-FCA5-4DE4-9031-F091673CFF24}" destId="{D9C2376C-99E8-4742-A318-1ACCDF62C873}" srcOrd="0" destOrd="0" presId="urn:microsoft.com/office/officeart/2016/7/layout/VerticalDownArrowProcess"/>
    <dgm:cxn modelId="{39111FAA-BC0B-4A34-BB7C-91928996F29C}" type="presParOf" srcId="{F8F30541-FCA5-4DE4-9031-F091673CFF24}" destId="{B316DEC5-D5A6-4F10-A971-BA65EE95B18F}" srcOrd="1" destOrd="0" presId="urn:microsoft.com/office/officeart/2016/7/layout/VerticalDownArrowProcess"/>
    <dgm:cxn modelId="{032525DA-389F-44CF-9816-965C6FFC2D1F}" type="presParOf" srcId="{F8F30541-FCA5-4DE4-9031-F091673CFF24}" destId="{5B227142-B5D0-4B90-BA6F-A3FCF79156D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75A575-50C2-4D13-9E54-C32CFDC936F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1573D6-1254-4087-A4FA-582338C93C26}">
      <dgm:prSet/>
      <dgm:spPr/>
      <dgm:t>
        <a:bodyPr/>
        <a:lstStyle/>
        <a:p>
          <a:r>
            <a:rPr lang="en-US"/>
            <a:t>PFAS </a:t>
          </a:r>
        </a:p>
      </dgm:t>
    </dgm:pt>
    <dgm:pt modelId="{CEFFE3E7-887F-4722-BAA3-3FCAADBC0F33}" type="parTrans" cxnId="{9642ED82-AB0D-49CD-B14E-A3E8A65682A9}">
      <dgm:prSet/>
      <dgm:spPr/>
      <dgm:t>
        <a:bodyPr/>
        <a:lstStyle/>
        <a:p>
          <a:endParaRPr lang="en-US"/>
        </a:p>
      </dgm:t>
    </dgm:pt>
    <dgm:pt modelId="{C458323B-6CC2-42C0-8AF6-1659A2B3ED28}" type="sibTrans" cxnId="{9642ED82-AB0D-49CD-B14E-A3E8A65682A9}">
      <dgm:prSet/>
      <dgm:spPr/>
      <dgm:t>
        <a:bodyPr/>
        <a:lstStyle/>
        <a:p>
          <a:endParaRPr lang="en-US"/>
        </a:p>
      </dgm:t>
    </dgm:pt>
    <dgm:pt modelId="{8FC24A5C-208C-470D-B379-E27939D54589}">
      <dgm:prSet/>
      <dgm:spPr/>
      <dgm:t>
        <a:bodyPr/>
        <a:lstStyle/>
        <a:p>
          <a:r>
            <a:rPr lang="en-US" dirty="0"/>
            <a:t>Causes Endocrine disruption, thyroid disease, pregnancy-induced hypertension</a:t>
          </a:r>
        </a:p>
      </dgm:t>
    </dgm:pt>
    <dgm:pt modelId="{6FD7B65A-4CEF-4FA3-9ACC-F30AC89AE39A}" type="parTrans" cxnId="{5E96C210-3F37-40F9-A19C-377C68294C34}">
      <dgm:prSet/>
      <dgm:spPr/>
      <dgm:t>
        <a:bodyPr/>
        <a:lstStyle/>
        <a:p>
          <a:endParaRPr lang="en-US"/>
        </a:p>
      </dgm:t>
    </dgm:pt>
    <dgm:pt modelId="{A3D42C07-7C94-4841-9AC9-2CF07276AEBB}" type="sibTrans" cxnId="{5E96C210-3F37-40F9-A19C-377C68294C34}">
      <dgm:prSet/>
      <dgm:spPr/>
      <dgm:t>
        <a:bodyPr/>
        <a:lstStyle/>
        <a:p>
          <a:endParaRPr lang="en-US"/>
        </a:p>
      </dgm:t>
    </dgm:pt>
    <dgm:pt modelId="{92A2110D-C4E2-454F-9401-A9913FBEFE6F}">
      <dgm:prSet/>
      <dgm:spPr/>
      <dgm:t>
        <a:bodyPr/>
        <a:lstStyle/>
        <a:p>
          <a:r>
            <a:rPr lang="en-US"/>
            <a:t>Immunotoxicity </a:t>
          </a:r>
        </a:p>
      </dgm:t>
    </dgm:pt>
    <dgm:pt modelId="{43DBBAF6-3A22-4DCA-9002-9451FE374796}" type="parTrans" cxnId="{873158D5-C7E2-4BB5-95DB-AD2BBA44C96B}">
      <dgm:prSet/>
      <dgm:spPr/>
      <dgm:t>
        <a:bodyPr/>
        <a:lstStyle/>
        <a:p>
          <a:endParaRPr lang="en-US"/>
        </a:p>
      </dgm:t>
    </dgm:pt>
    <dgm:pt modelId="{553DBC3F-54F8-4AF5-B7FA-499FB662319F}" type="sibTrans" cxnId="{873158D5-C7E2-4BB5-95DB-AD2BBA44C96B}">
      <dgm:prSet/>
      <dgm:spPr/>
      <dgm:t>
        <a:bodyPr/>
        <a:lstStyle/>
        <a:p>
          <a:endParaRPr lang="en-US"/>
        </a:p>
      </dgm:t>
    </dgm:pt>
    <dgm:pt modelId="{A6E5AA5B-B882-4601-9652-DB8DD7625212}">
      <dgm:prSet/>
      <dgm:spPr/>
      <dgm:t>
        <a:bodyPr/>
        <a:lstStyle/>
        <a:p>
          <a:r>
            <a:rPr lang="en-US" dirty="0"/>
            <a:t>Interferers with vaccine efficacy in children</a:t>
          </a:r>
        </a:p>
      </dgm:t>
    </dgm:pt>
    <dgm:pt modelId="{CBB1D417-5BA1-456A-BC5F-F7EE519FAC7B}" type="parTrans" cxnId="{1DF6F66C-7874-480C-B52E-369C2AAB4D5E}">
      <dgm:prSet/>
      <dgm:spPr/>
      <dgm:t>
        <a:bodyPr/>
        <a:lstStyle/>
        <a:p>
          <a:endParaRPr lang="en-US"/>
        </a:p>
      </dgm:t>
    </dgm:pt>
    <dgm:pt modelId="{89700D13-3FE1-4BDD-B5E5-AEF62B8E003C}" type="sibTrans" cxnId="{1DF6F66C-7874-480C-B52E-369C2AAB4D5E}">
      <dgm:prSet/>
      <dgm:spPr/>
      <dgm:t>
        <a:bodyPr/>
        <a:lstStyle/>
        <a:p>
          <a:endParaRPr lang="en-US"/>
        </a:p>
      </dgm:t>
    </dgm:pt>
    <dgm:pt modelId="{573A0D52-7915-4C58-AC81-6572120CF224}">
      <dgm:prSet/>
      <dgm:spPr/>
      <dgm:t>
        <a:bodyPr/>
        <a:lstStyle/>
        <a:p>
          <a:r>
            <a:rPr lang="en-US"/>
            <a:t>PFOA &amp; PFOS </a:t>
          </a:r>
        </a:p>
      </dgm:t>
    </dgm:pt>
    <dgm:pt modelId="{40BE8C61-616B-4F3A-96E1-49609806F6DF}" type="parTrans" cxnId="{B4048ECF-450D-42B2-BF18-B9B0F962A08D}">
      <dgm:prSet/>
      <dgm:spPr/>
      <dgm:t>
        <a:bodyPr/>
        <a:lstStyle/>
        <a:p>
          <a:endParaRPr lang="en-US"/>
        </a:p>
      </dgm:t>
    </dgm:pt>
    <dgm:pt modelId="{8C6A47D0-E542-4FAD-9346-A20E591BD9DC}" type="sibTrans" cxnId="{B4048ECF-450D-42B2-BF18-B9B0F962A08D}">
      <dgm:prSet/>
      <dgm:spPr/>
      <dgm:t>
        <a:bodyPr/>
        <a:lstStyle/>
        <a:p>
          <a:endParaRPr lang="en-US"/>
        </a:p>
      </dgm:t>
    </dgm:pt>
    <dgm:pt modelId="{BB8DA0DB-FA25-49D3-A50E-DA0A99D70614}">
      <dgm:prSet/>
      <dgm:spPr/>
      <dgm:t>
        <a:bodyPr/>
        <a:lstStyle/>
        <a:p>
          <a:r>
            <a:rPr lang="en-US" dirty="0"/>
            <a:t>Suppression of the immune system, antibody response, and increased hypersensitivity</a:t>
          </a:r>
        </a:p>
      </dgm:t>
    </dgm:pt>
    <dgm:pt modelId="{B9EC41E9-65CE-43DD-BE52-11BEFB8263E5}" type="parTrans" cxnId="{5F86BB24-DD14-4481-BFB9-18ED3149CA73}">
      <dgm:prSet/>
      <dgm:spPr/>
      <dgm:t>
        <a:bodyPr/>
        <a:lstStyle/>
        <a:p>
          <a:endParaRPr lang="en-US"/>
        </a:p>
      </dgm:t>
    </dgm:pt>
    <dgm:pt modelId="{3C3C1700-F5E4-478B-980C-DA136866AE3C}" type="sibTrans" cxnId="{5F86BB24-DD14-4481-BFB9-18ED3149CA73}">
      <dgm:prSet/>
      <dgm:spPr/>
      <dgm:t>
        <a:bodyPr/>
        <a:lstStyle/>
        <a:p>
          <a:endParaRPr lang="en-US"/>
        </a:p>
      </dgm:t>
    </dgm:pt>
    <dgm:pt modelId="{469F97F1-E641-4E88-A83F-7EAF710A043D}">
      <dgm:prSet/>
      <dgm:spPr/>
      <dgm:t>
        <a:bodyPr/>
        <a:lstStyle/>
        <a:p>
          <a:r>
            <a:rPr lang="en-US" dirty="0"/>
            <a:t>Reduced infectious disease resistance </a:t>
          </a:r>
        </a:p>
      </dgm:t>
    </dgm:pt>
    <dgm:pt modelId="{4616C1F3-EB7A-4336-961F-A1CD253A4A23}" type="parTrans" cxnId="{16C2B273-FC89-403B-BA47-71E537D0641D}">
      <dgm:prSet/>
      <dgm:spPr/>
      <dgm:t>
        <a:bodyPr/>
        <a:lstStyle/>
        <a:p>
          <a:endParaRPr lang="en-US"/>
        </a:p>
      </dgm:t>
    </dgm:pt>
    <dgm:pt modelId="{FC1F957E-755F-4A7B-8947-1A0D1E7A5B8E}" type="sibTrans" cxnId="{16C2B273-FC89-403B-BA47-71E537D0641D}">
      <dgm:prSet/>
      <dgm:spPr/>
      <dgm:t>
        <a:bodyPr/>
        <a:lstStyle/>
        <a:p>
          <a:endParaRPr lang="en-US"/>
        </a:p>
      </dgm:t>
    </dgm:pt>
    <dgm:pt modelId="{90B170DA-8B0E-4EB9-B5EA-2915283DEE1D}">
      <dgm:prSet/>
      <dgm:spPr/>
      <dgm:t>
        <a:bodyPr/>
        <a:lstStyle/>
        <a:p>
          <a:r>
            <a:rPr lang="en-US" dirty="0"/>
            <a:t>Increased immune hypersensitivity leading to ulcerative colitis</a:t>
          </a:r>
        </a:p>
      </dgm:t>
    </dgm:pt>
    <dgm:pt modelId="{56BA2451-BB4C-4C3A-8541-92CF7D065D01}" type="parTrans" cxnId="{AC03A051-62B9-4A91-A5E7-6CD73CAC7614}">
      <dgm:prSet/>
      <dgm:spPr/>
      <dgm:t>
        <a:bodyPr/>
        <a:lstStyle/>
        <a:p>
          <a:endParaRPr lang="en-US"/>
        </a:p>
      </dgm:t>
    </dgm:pt>
    <dgm:pt modelId="{01696265-97C0-4161-B65D-49FD64E0A420}" type="sibTrans" cxnId="{AC03A051-62B9-4A91-A5E7-6CD73CAC7614}">
      <dgm:prSet/>
      <dgm:spPr/>
      <dgm:t>
        <a:bodyPr/>
        <a:lstStyle/>
        <a:p>
          <a:endParaRPr lang="en-US"/>
        </a:p>
      </dgm:t>
    </dgm:pt>
    <dgm:pt modelId="{F95E5C1C-83A7-44CC-9FB1-C99C32A97AFC}">
      <dgm:prSet/>
      <dgm:spPr/>
      <dgm:t>
        <a:bodyPr/>
        <a:lstStyle/>
        <a:p>
          <a:r>
            <a:rPr lang="en-US" dirty="0"/>
            <a:t>Increased autoimmune disease</a:t>
          </a:r>
        </a:p>
      </dgm:t>
    </dgm:pt>
    <dgm:pt modelId="{5B6279FB-B8C8-4A5F-BA50-1FB7F0C6092A}" type="parTrans" cxnId="{ED900083-FBED-44EF-B50A-DF6891DEF3C2}">
      <dgm:prSet/>
      <dgm:spPr/>
      <dgm:t>
        <a:bodyPr/>
        <a:lstStyle/>
        <a:p>
          <a:endParaRPr lang="en-US"/>
        </a:p>
      </dgm:t>
    </dgm:pt>
    <dgm:pt modelId="{07727925-CC2D-4371-873E-A53ACA796B38}" type="sibTrans" cxnId="{ED900083-FBED-44EF-B50A-DF6891DEF3C2}">
      <dgm:prSet/>
      <dgm:spPr/>
      <dgm:t>
        <a:bodyPr/>
        <a:lstStyle/>
        <a:p>
          <a:endParaRPr lang="en-US"/>
        </a:p>
      </dgm:t>
    </dgm:pt>
    <dgm:pt modelId="{14EB51AA-FF67-4F77-B607-93DE7F2C6E64}" type="pres">
      <dgm:prSet presAssocID="{4E75A575-50C2-4D13-9E54-C32CFDC936FC}" presName="linear" presStyleCnt="0">
        <dgm:presLayoutVars>
          <dgm:animLvl val="lvl"/>
          <dgm:resizeHandles val="exact"/>
        </dgm:presLayoutVars>
      </dgm:prSet>
      <dgm:spPr/>
    </dgm:pt>
    <dgm:pt modelId="{D7F2D6B4-61A5-4C0B-9D6E-5C52AB12C2D3}" type="pres">
      <dgm:prSet presAssocID="{D41573D6-1254-4087-A4FA-582338C93C26}" presName="parentText" presStyleLbl="node1" presStyleIdx="0" presStyleCnt="3">
        <dgm:presLayoutVars>
          <dgm:chMax val="0"/>
          <dgm:bulletEnabled val="1"/>
        </dgm:presLayoutVars>
      </dgm:prSet>
      <dgm:spPr/>
    </dgm:pt>
    <dgm:pt modelId="{63390C12-FCE1-477A-B9BC-2F49904B1E88}" type="pres">
      <dgm:prSet presAssocID="{D41573D6-1254-4087-A4FA-582338C93C26}" presName="childText" presStyleLbl="revTx" presStyleIdx="0" presStyleCnt="2">
        <dgm:presLayoutVars>
          <dgm:bulletEnabled val="1"/>
        </dgm:presLayoutVars>
      </dgm:prSet>
      <dgm:spPr/>
    </dgm:pt>
    <dgm:pt modelId="{840C8130-E854-4160-82B3-07026ED4D72A}" type="pres">
      <dgm:prSet presAssocID="{A6E5AA5B-B882-4601-9652-DB8DD7625212}" presName="parentText" presStyleLbl="node1" presStyleIdx="1" presStyleCnt="3">
        <dgm:presLayoutVars>
          <dgm:chMax val="0"/>
          <dgm:bulletEnabled val="1"/>
        </dgm:presLayoutVars>
      </dgm:prSet>
      <dgm:spPr/>
    </dgm:pt>
    <dgm:pt modelId="{A0EB7019-40F1-4F6A-BC43-D2EDE005CD80}" type="pres">
      <dgm:prSet presAssocID="{89700D13-3FE1-4BDD-B5E5-AEF62B8E003C}" presName="spacer" presStyleCnt="0"/>
      <dgm:spPr/>
    </dgm:pt>
    <dgm:pt modelId="{8CB0DD4E-59CE-42DE-B2DD-0CA98B4882A0}" type="pres">
      <dgm:prSet presAssocID="{573A0D52-7915-4C58-AC81-6572120CF224}" presName="parentText" presStyleLbl="node1" presStyleIdx="2" presStyleCnt="3">
        <dgm:presLayoutVars>
          <dgm:chMax val="0"/>
          <dgm:bulletEnabled val="1"/>
        </dgm:presLayoutVars>
      </dgm:prSet>
      <dgm:spPr/>
    </dgm:pt>
    <dgm:pt modelId="{9038A941-1810-4492-BF28-2C3764F6E054}" type="pres">
      <dgm:prSet presAssocID="{573A0D52-7915-4C58-AC81-6572120CF224}" presName="childText" presStyleLbl="revTx" presStyleIdx="1" presStyleCnt="2">
        <dgm:presLayoutVars>
          <dgm:bulletEnabled val="1"/>
        </dgm:presLayoutVars>
      </dgm:prSet>
      <dgm:spPr/>
    </dgm:pt>
  </dgm:ptLst>
  <dgm:cxnLst>
    <dgm:cxn modelId="{1CB0CC03-D706-4340-ACCB-F0848863D03F}" type="presOf" srcId="{92A2110D-C4E2-454F-9401-A9913FBEFE6F}" destId="{63390C12-FCE1-477A-B9BC-2F49904B1E88}" srcOrd="0" destOrd="1" presId="urn:microsoft.com/office/officeart/2005/8/layout/vList2"/>
    <dgm:cxn modelId="{5E96C210-3F37-40F9-A19C-377C68294C34}" srcId="{D41573D6-1254-4087-A4FA-582338C93C26}" destId="{8FC24A5C-208C-470D-B379-E27939D54589}" srcOrd="0" destOrd="0" parTransId="{6FD7B65A-4CEF-4FA3-9ACC-F30AC89AE39A}" sibTransId="{A3D42C07-7C94-4841-9AC9-2CF07276AEBB}"/>
    <dgm:cxn modelId="{5F86BB24-DD14-4481-BFB9-18ED3149CA73}" srcId="{573A0D52-7915-4C58-AC81-6572120CF224}" destId="{BB8DA0DB-FA25-49D3-A50E-DA0A99D70614}" srcOrd="0" destOrd="0" parTransId="{B9EC41E9-65CE-43DD-BE52-11BEFB8263E5}" sibTransId="{3C3C1700-F5E4-478B-980C-DA136866AE3C}"/>
    <dgm:cxn modelId="{19079F62-3BD5-4AC1-9EA6-120DAAABE471}" type="presOf" srcId="{573A0D52-7915-4C58-AC81-6572120CF224}" destId="{8CB0DD4E-59CE-42DE-B2DD-0CA98B4882A0}" srcOrd="0" destOrd="0" presId="urn:microsoft.com/office/officeart/2005/8/layout/vList2"/>
    <dgm:cxn modelId="{44D2EF6B-9A12-4702-8F53-7B0C3F325CD9}" type="presOf" srcId="{D41573D6-1254-4087-A4FA-582338C93C26}" destId="{D7F2D6B4-61A5-4C0B-9D6E-5C52AB12C2D3}" srcOrd="0" destOrd="0" presId="urn:microsoft.com/office/officeart/2005/8/layout/vList2"/>
    <dgm:cxn modelId="{1DF6F66C-7874-480C-B52E-369C2AAB4D5E}" srcId="{4E75A575-50C2-4D13-9E54-C32CFDC936FC}" destId="{A6E5AA5B-B882-4601-9652-DB8DD7625212}" srcOrd="1" destOrd="0" parTransId="{CBB1D417-5BA1-456A-BC5F-F7EE519FAC7B}" sibTransId="{89700D13-3FE1-4BDD-B5E5-AEF62B8E003C}"/>
    <dgm:cxn modelId="{AC03A051-62B9-4A91-A5E7-6CD73CAC7614}" srcId="{573A0D52-7915-4C58-AC81-6572120CF224}" destId="{90B170DA-8B0E-4EB9-B5EA-2915283DEE1D}" srcOrd="2" destOrd="0" parTransId="{56BA2451-BB4C-4C3A-8541-92CF7D065D01}" sibTransId="{01696265-97C0-4161-B65D-49FD64E0A420}"/>
    <dgm:cxn modelId="{16C2B273-FC89-403B-BA47-71E537D0641D}" srcId="{573A0D52-7915-4C58-AC81-6572120CF224}" destId="{469F97F1-E641-4E88-A83F-7EAF710A043D}" srcOrd="1" destOrd="0" parTransId="{4616C1F3-EB7A-4336-961F-A1CD253A4A23}" sibTransId="{FC1F957E-755F-4A7B-8947-1A0D1E7A5B8E}"/>
    <dgm:cxn modelId="{04214455-B24E-4C6E-BD56-4ED4228A365D}" type="presOf" srcId="{469F97F1-E641-4E88-A83F-7EAF710A043D}" destId="{9038A941-1810-4492-BF28-2C3764F6E054}" srcOrd="0" destOrd="1" presId="urn:microsoft.com/office/officeart/2005/8/layout/vList2"/>
    <dgm:cxn modelId="{F0E55B82-B4DD-4465-BB2A-28AF6BF56E00}" type="presOf" srcId="{4E75A575-50C2-4D13-9E54-C32CFDC936FC}" destId="{14EB51AA-FF67-4F77-B607-93DE7F2C6E64}" srcOrd="0" destOrd="0" presId="urn:microsoft.com/office/officeart/2005/8/layout/vList2"/>
    <dgm:cxn modelId="{9642ED82-AB0D-49CD-B14E-A3E8A65682A9}" srcId="{4E75A575-50C2-4D13-9E54-C32CFDC936FC}" destId="{D41573D6-1254-4087-A4FA-582338C93C26}" srcOrd="0" destOrd="0" parTransId="{CEFFE3E7-887F-4722-BAA3-3FCAADBC0F33}" sibTransId="{C458323B-6CC2-42C0-8AF6-1659A2B3ED28}"/>
    <dgm:cxn modelId="{ED900083-FBED-44EF-B50A-DF6891DEF3C2}" srcId="{573A0D52-7915-4C58-AC81-6572120CF224}" destId="{F95E5C1C-83A7-44CC-9FB1-C99C32A97AFC}" srcOrd="3" destOrd="0" parTransId="{5B6279FB-B8C8-4A5F-BA50-1FB7F0C6092A}" sibTransId="{07727925-CC2D-4371-873E-A53ACA796B38}"/>
    <dgm:cxn modelId="{3BCEB6AD-0C26-4343-BC84-A975A0835BDC}" type="presOf" srcId="{F95E5C1C-83A7-44CC-9FB1-C99C32A97AFC}" destId="{9038A941-1810-4492-BF28-2C3764F6E054}" srcOrd="0" destOrd="3" presId="urn:microsoft.com/office/officeart/2005/8/layout/vList2"/>
    <dgm:cxn modelId="{E6D795AE-104C-4962-BF0F-CF109964E41B}" type="presOf" srcId="{A6E5AA5B-B882-4601-9652-DB8DD7625212}" destId="{840C8130-E854-4160-82B3-07026ED4D72A}" srcOrd="0" destOrd="0" presId="urn:microsoft.com/office/officeart/2005/8/layout/vList2"/>
    <dgm:cxn modelId="{4F122BC9-7E45-4512-B08E-863E884F4836}" type="presOf" srcId="{90B170DA-8B0E-4EB9-B5EA-2915283DEE1D}" destId="{9038A941-1810-4492-BF28-2C3764F6E054}" srcOrd="0" destOrd="2" presId="urn:microsoft.com/office/officeart/2005/8/layout/vList2"/>
    <dgm:cxn modelId="{B4048ECF-450D-42B2-BF18-B9B0F962A08D}" srcId="{4E75A575-50C2-4D13-9E54-C32CFDC936FC}" destId="{573A0D52-7915-4C58-AC81-6572120CF224}" srcOrd="2" destOrd="0" parTransId="{40BE8C61-616B-4F3A-96E1-49609806F6DF}" sibTransId="{8C6A47D0-E542-4FAD-9346-A20E591BD9DC}"/>
    <dgm:cxn modelId="{873158D5-C7E2-4BB5-95DB-AD2BBA44C96B}" srcId="{D41573D6-1254-4087-A4FA-582338C93C26}" destId="{92A2110D-C4E2-454F-9401-A9913FBEFE6F}" srcOrd="1" destOrd="0" parTransId="{43DBBAF6-3A22-4DCA-9002-9451FE374796}" sibTransId="{553DBC3F-54F8-4AF5-B7FA-499FB662319F}"/>
    <dgm:cxn modelId="{1CBA4CD7-AEDC-456B-8F57-EDBA97877DEE}" type="presOf" srcId="{BB8DA0DB-FA25-49D3-A50E-DA0A99D70614}" destId="{9038A941-1810-4492-BF28-2C3764F6E054}" srcOrd="0" destOrd="0" presId="urn:microsoft.com/office/officeart/2005/8/layout/vList2"/>
    <dgm:cxn modelId="{2BD171FE-EABC-423B-817B-3F733A6D510B}" type="presOf" srcId="{8FC24A5C-208C-470D-B379-E27939D54589}" destId="{63390C12-FCE1-477A-B9BC-2F49904B1E88}" srcOrd="0" destOrd="0" presId="urn:microsoft.com/office/officeart/2005/8/layout/vList2"/>
    <dgm:cxn modelId="{5C98421F-0D46-4476-9F5F-0A4766A70488}" type="presParOf" srcId="{14EB51AA-FF67-4F77-B607-93DE7F2C6E64}" destId="{D7F2D6B4-61A5-4C0B-9D6E-5C52AB12C2D3}" srcOrd="0" destOrd="0" presId="urn:microsoft.com/office/officeart/2005/8/layout/vList2"/>
    <dgm:cxn modelId="{F7C429D9-A197-4DDB-A5A1-217C6C01CE48}" type="presParOf" srcId="{14EB51AA-FF67-4F77-B607-93DE7F2C6E64}" destId="{63390C12-FCE1-477A-B9BC-2F49904B1E88}" srcOrd="1" destOrd="0" presId="urn:microsoft.com/office/officeart/2005/8/layout/vList2"/>
    <dgm:cxn modelId="{40704427-9C49-4C06-B93D-203E9013152D}" type="presParOf" srcId="{14EB51AA-FF67-4F77-B607-93DE7F2C6E64}" destId="{840C8130-E854-4160-82B3-07026ED4D72A}" srcOrd="2" destOrd="0" presId="urn:microsoft.com/office/officeart/2005/8/layout/vList2"/>
    <dgm:cxn modelId="{0F5B6EDC-AE5A-46DF-ADE2-8AB161F38782}" type="presParOf" srcId="{14EB51AA-FF67-4F77-B607-93DE7F2C6E64}" destId="{A0EB7019-40F1-4F6A-BC43-D2EDE005CD80}" srcOrd="3" destOrd="0" presId="urn:microsoft.com/office/officeart/2005/8/layout/vList2"/>
    <dgm:cxn modelId="{EC731A52-FE0C-4838-B9F7-3327F716C34C}" type="presParOf" srcId="{14EB51AA-FF67-4F77-B607-93DE7F2C6E64}" destId="{8CB0DD4E-59CE-42DE-B2DD-0CA98B4882A0}" srcOrd="4" destOrd="0" presId="urn:microsoft.com/office/officeart/2005/8/layout/vList2"/>
    <dgm:cxn modelId="{6FC12FD3-59F0-4784-81CD-05D95426DE63}" type="presParOf" srcId="{14EB51AA-FF67-4F77-B607-93DE7F2C6E64}" destId="{9038A941-1810-4492-BF28-2C3764F6E05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A533-B21C-470C-92FF-728D21758CC4}">
      <dsp:nvSpPr>
        <dsp:cNvPr id="0" name=""/>
        <dsp:cNvSpPr/>
      </dsp:nvSpPr>
      <dsp:spPr>
        <a:xfrm>
          <a:off x="554487" y="339822"/>
          <a:ext cx="1445130" cy="1445130"/>
        </a:xfrm>
        <a:prstGeom prst="round2DiagRect">
          <a:avLst>
            <a:gd name="adj1" fmla="val 29727"/>
            <a:gd name="adj2" fmla="val 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7E88F1DE-102E-4F83-9EF2-A74F4637F488}">
      <dsp:nvSpPr>
        <dsp:cNvPr id="0" name=""/>
        <dsp:cNvSpPr/>
      </dsp:nvSpPr>
      <dsp:spPr>
        <a:xfrm>
          <a:off x="862466" y="647801"/>
          <a:ext cx="829173" cy="829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A09ADF-2E7E-4821-B66A-EFE55CD7E4B9}">
      <dsp:nvSpPr>
        <dsp:cNvPr id="0" name=""/>
        <dsp:cNvSpPr/>
      </dsp:nvSpPr>
      <dsp:spPr>
        <a:xfrm>
          <a:off x="92519" y="2235075"/>
          <a:ext cx="23690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Meets the 1</a:t>
          </a:r>
          <a:r>
            <a:rPr lang="en-US" sz="1600" kern="1200" baseline="30000"/>
            <a:t>st</a:t>
          </a:r>
          <a:r>
            <a:rPr lang="en-US" sz="1600" kern="1200"/>
            <a:t> and 3</a:t>
          </a:r>
          <a:r>
            <a:rPr lang="en-US" sz="1600" kern="1200" baseline="30000"/>
            <a:t>rd</a:t>
          </a:r>
          <a:r>
            <a:rPr lang="en-US" sz="1600" kern="1200"/>
            <a:t> Thursday monthly</a:t>
          </a:r>
        </a:p>
      </dsp:txBody>
      <dsp:txXfrm>
        <a:off x="92519" y="2235075"/>
        <a:ext cx="2369066" cy="720000"/>
      </dsp:txXfrm>
    </dsp:sp>
    <dsp:sp modelId="{10084263-EC45-4450-A00F-B924FB96973A}">
      <dsp:nvSpPr>
        <dsp:cNvPr id="0" name=""/>
        <dsp:cNvSpPr/>
      </dsp:nvSpPr>
      <dsp:spPr>
        <a:xfrm>
          <a:off x="3338141" y="339822"/>
          <a:ext cx="1445130" cy="1445130"/>
        </a:xfrm>
        <a:prstGeom prst="round2DiagRect">
          <a:avLst>
            <a:gd name="adj1" fmla="val 29727"/>
            <a:gd name="adj2" fmla="val 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F9D80C6-3CCC-493C-86A6-DB4937093215}">
      <dsp:nvSpPr>
        <dsp:cNvPr id="0" name=""/>
        <dsp:cNvSpPr/>
      </dsp:nvSpPr>
      <dsp:spPr>
        <a:xfrm>
          <a:off x="3646119" y="647801"/>
          <a:ext cx="829173" cy="829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355270-A8ED-4CE8-8068-6A17A3EE0AF4}">
      <dsp:nvSpPr>
        <dsp:cNvPr id="0" name=""/>
        <dsp:cNvSpPr/>
      </dsp:nvSpPr>
      <dsp:spPr>
        <a:xfrm>
          <a:off x="2876173" y="2235075"/>
          <a:ext cx="23690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Members of the public are welcome to attend and comment</a:t>
          </a:r>
        </a:p>
      </dsp:txBody>
      <dsp:txXfrm>
        <a:off x="2876173" y="2235075"/>
        <a:ext cx="2369066" cy="720000"/>
      </dsp:txXfrm>
    </dsp:sp>
    <dsp:sp modelId="{3A0386EA-6024-4536-9C37-B92743924216}">
      <dsp:nvSpPr>
        <dsp:cNvPr id="0" name=""/>
        <dsp:cNvSpPr/>
      </dsp:nvSpPr>
      <dsp:spPr>
        <a:xfrm>
          <a:off x="6121794" y="339822"/>
          <a:ext cx="1445130" cy="1445130"/>
        </a:xfrm>
        <a:prstGeom prst="round2DiagRect">
          <a:avLst>
            <a:gd name="adj1" fmla="val 29727"/>
            <a:gd name="adj2" fmla="val 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296A2983-2BEE-40C1-BEAB-1E6649CA3AE9}">
      <dsp:nvSpPr>
        <dsp:cNvPr id="0" name=""/>
        <dsp:cNvSpPr/>
      </dsp:nvSpPr>
      <dsp:spPr>
        <a:xfrm>
          <a:off x="6429772" y="647801"/>
          <a:ext cx="829173" cy="829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1F8172-6EEE-414D-9D12-8A453F03709D}">
      <dsp:nvSpPr>
        <dsp:cNvPr id="0" name=""/>
        <dsp:cNvSpPr/>
      </dsp:nvSpPr>
      <dsp:spPr>
        <a:xfrm>
          <a:off x="5659826" y="2235075"/>
          <a:ext cx="23690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The Board has two main offices in Chicago and Springfield.</a:t>
          </a:r>
        </a:p>
      </dsp:txBody>
      <dsp:txXfrm>
        <a:off x="5659826" y="2235075"/>
        <a:ext cx="2369066" cy="720000"/>
      </dsp:txXfrm>
    </dsp:sp>
    <dsp:sp modelId="{505FEF64-FE93-4A48-BE59-ED7B26C3AB6D}">
      <dsp:nvSpPr>
        <dsp:cNvPr id="0" name=""/>
        <dsp:cNvSpPr/>
      </dsp:nvSpPr>
      <dsp:spPr>
        <a:xfrm>
          <a:off x="8905447" y="339822"/>
          <a:ext cx="1445130" cy="1445130"/>
        </a:xfrm>
        <a:prstGeom prst="round2DiagRect">
          <a:avLst>
            <a:gd name="adj1" fmla="val 29727"/>
            <a:gd name="adj2" fmla="val 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62DF6755-2BD6-444A-8247-E5D7C404E4F9}">
      <dsp:nvSpPr>
        <dsp:cNvPr id="0" name=""/>
        <dsp:cNvSpPr/>
      </dsp:nvSpPr>
      <dsp:spPr>
        <a:xfrm>
          <a:off x="9213426" y="647801"/>
          <a:ext cx="829173" cy="829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DEFB49-CF3D-477C-B926-6315927B9537}">
      <dsp:nvSpPr>
        <dsp:cNvPr id="0" name=""/>
        <dsp:cNvSpPr/>
      </dsp:nvSpPr>
      <dsp:spPr>
        <a:xfrm>
          <a:off x="8443479" y="2235075"/>
          <a:ext cx="23690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Chicago office moving June 1</a:t>
          </a:r>
        </a:p>
      </dsp:txBody>
      <dsp:txXfrm>
        <a:off x="8443479" y="2235075"/>
        <a:ext cx="2369066"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04C05-0E58-47C4-9E34-7DADC5949DBE}">
      <dsp:nvSpPr>
        <dsp:cNvPr id="0" name=""/>
        <dsp:cNvSpPr/>
      </dsp:nvSpPr>
      <dsp:spPr>
        <a:xfrm>
          <a:off x="0" y="144766"/>
          <a:ext cx="6666833" cy="690866"/>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Sugar Camp is located in Franklin County near Macedonia, IL </a:t>
          </a:r>
        </a:p>
      </dsp:txBody>
      <dsp:txXfrm>
        <a:off x="33725" y="178491"/>
        <a:ext cx="6599383" cy="623416"/>
      </dsp:txXfrm>
    </dsp:sp>
    <dsp:sp modelId="{19AACB25-B0A3-4E97-B048-CB075212E595}">
      <dsp:nvSpPr>
        <dsp:cNvPr id="0" name=""/>
        <dsp:cNvSpPr/>
      </dsp:nvSpPr>
      <dsp:spPr>
        <a:xfrm>
          <a:off x="0" y="890353"/>
          <a:ext cx="6666833" cy="690866"/>
        </a:xfrm>
        <a:prstGeom prst="roundRect">
          <a:avLst/>
        </a:prstGeom>
        <a:gradFill rotWithShape="0">
          <a:gsLst>
            <a:gs pos="0">
              <a:schemeClr val="accent5">
                <a:hueOff val="-2658196"/>
                <a:satOff val="86"/>
                <a:lumOff val="-1144"/>
                <a:alphaOff val="0"/>
                <a:tint val="94000"/>
                <a:satMod val="100000"/>
                <a:lumMod val="108000"/>
              </a:schemeClr>
            </a:gs>
            <a:gs pos="50000">
              <a:schemeClr val="accent5">
                <a:hueOff val="-2658196"/>
                <a:satOff val="86"/>
                <a:lumOff val="-1144"/>
                <a:alphaOff val="0"/>
                <a:tint val="98000"/>
                <a:shade val="100000"/>
                <a:satMod val="100000"/>
                <a:lumMod val="100000"/>
              </a:schemeClr>
            </a:gs>
            <a:gs pos="100000">
              <a:schemeClr val="accent5">
                <a:hueOff val="-2658196"/>
                <a:satOff val="86"/>
                <a:lumOff val="-114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Operating since 2012</a:t>
          </a:r>
        </a:p>
      </dsp:txBody>
      <dsp:txXfrm>
        <a:off x="33725" y="924078"/>
        <a:ext cx="6599383" cy="623416"/>
      </dsp:txXfrm>
    </dsp:sp>
    <dsp:sp modelId="{AE986A11-3F03-4DD5-A5DA-7719C6D6884F}">
      <dsp:nvSpPr>
        <dsp:cNvPr id="0" name=""/>
        <dsp:cNvSpPr/>
      </dsp:nvSpPr>
      <dsp:spPr>
        <a:xfrm>
          <a:off x="0" y="1635939"/>
          <a:ext cx="6666833" cy="690866"/>
        </a:xfrm>
        <a:prstGeom prst="roundRect">
          <a:avLst/>
        </a:prstGeom>
        <a:gradFill rotWithShape="0">
          <a:gsLst>
            <a:gs pos="0">
              <a:schemeClr val="accent5">
                <a:hueOff val="-5316392"/>
                <a:satOff val="172"/>
                <a:lumOff val="-2288"/>
                <a:alphaOff val="0"/>
                <a:tint val="94000"/>
                <a:satMod val="100000"/>
                <a:lumMod val="108000"/>
              </a:schemeClr>
            </a:gs>
            <a:gs pos="50000">
              <a:schemeClr val="accent5">
                <a:hueOff val="-5316392"/>
                <a:satOff val="172"/>
                <a:lumOff val="-2288"/>
                <a:alphaOff val="0"/>
                <a:tint val="98000"/>
                <a:shade val="100000"/>
                <a:satMod val="100000"/>
                <a:lumMod val="100000"/>
              </a:schemeClr>
            </a:gs>
            <a:gs pos="100000">
              <a:schemeClr val="accent5">
                <a:hueOff val="-5316392"/>
                <a:satOff val="172"/>
                <a:lumOff val="-22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Produced over 14 million short tons of coal as of 2018</a:t>
          </a:r>
        </a:p>
      </dsp:txBody>
      <dsp:txXfrm>
        <a:off x="33725" y="1669664"/>
        <a:ext cx="6599383" cy="623416"/>
      </dsp:txXfrm>
    </dsp:sp>
    <dsp:sp modelId="{0EF5A5CF-99E2-4748-86D5-B7F20F7260A3}">
      <dsp:nvSpPr>
        <dsp:cNvPr id="0" name=""/>
        <dsp:cNvSpPr/>
      </dsp:nvSpPr>
      <dsp:spPr>
        <a:xfrm>
          <a:off x="0" y="2381526"/>
          <a:ext cx="6666833" cy="690866"/>
        </a:xfrm>
        <a:prstGeom prst="roundRect">
          <a:avLst/>
        </a:prstGeom>
        <a:gradFill rotWithShape="0">
          <a:gsLst>
            <a:gs pos="0">
              <a:schemeClr val="accent5">
                <a:hueOff val="-7974588"/>
                <a:satOff val="258"/>
                <a:lumOff val="-3432"/>
                <a:alphaOff val="0"/>
                <a:tint val="94000"/>
                <a:satMod val="100000"/>
                <a:lumMod val="108000"/>
              </a:schemeClr>
            </a:gs>
            <a:gs pos="50000">
              <a:schemeClr val="accent5">
                <a:hueOff val="-7974588"/>
                <a:satOff val="258"/>
                <a:lumOff val="-3432"/>
                <a:alphaOff val="0"/>
                <a:tint val="98000"/>
                <a:shade val="100000"/>
                <a:satMod val="100000"/>
                <a:lumMod val="100000"/>
              </a:schemeClr>
            </a:gs>
            <a:gs pos="100000">
              <a:schemeClr val="accent5">
                <a:hueOff val="-7974588"/>
                <a:satOff val="258"/>
                <a:lumOff val="-3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Over 1 billion tons in reserves </a:t>
          </a:r>
        </a:p>
      </dsp:txBody>
      <dsp:txXfrm>
        <a:off x="33725" y="2415251"/>
        <a:ext cx="6599383" cy="623416"/>
      </dsp:txXfrm>
    </dsp:sp>
    <dsp:sp modelId="{CFDD5657-435E-48BE-B79C-82784F8B445D}">
      <dsp:nvSpPr>
        <dsp:cNvPr id="0" name=""/>
        <dsp:cNvSpPr/>
      </dsp:nvSpPr>
      <dsp:spPr>
        <a:xfrm>
          <a:off x="0" y="3127113"/>
          <a:ext cx="6666833" cy="690866"/>
        </a:xfrm>
        <a:prstGeom prst="roundRect">
          <a:avLst/>
        </a:prstGeom>
        <a:gradFill rotWithShape="0">
          <a:gsLst>
            <a:gs pos="0">
              <a:schemeClr val="accent5">
                <a:hueOff val="-10632784"/>
                <a:satOff val="345"/>
                <a:lumOff val="-4576"/>
                <a:alphaOff val="0"/>
                <a:tint val="94000"/>
                <a:satMod val="100000"/>
                <a:lumMod val="108000"/>
              </a:schemeClr>
            </a:gs>
            <a:gs pos="50000">
              <a:schemeClr val="accent5">
                <a:hueOff val="-10632784"/>
                <a:satOff val="345"/>
                <a:lumOff val="-4576"/>
                <a:alphaOff val="0"/>
                <a:tint val="98000"/>
                <a:shade val="100000"/>
                <a:satMod val="100000"/>
                <a:lumMod val="100000"/>
              </a:schemeClr>
            </a:gs>
            <a:gs pos="100000">
              <a:schemeClr val="accent5">
                <a:hueOff val="-10632784"/>
                <a:satOff val="345"/>
                <a:lumOff val="-457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Bituminous Coal is mines</a:t>
          </a:r>
        </a:p>
      </dsp:txBody>
      <dsp:txXfrm>
        <a:off x="33725" y="3160838"/>
        <a:ext cx="6599383" cy="623416"/>
      </dsp:txXfrm>
    </dsp:sp>
    <dsp:sp modelId="{20408420-360F-442C-9841-2D4EF3D9D391}">
      <dsp:nvSpPr>
        <dsp:cNvPr id="0" name=""/>
        <dsp:cNvSpPr/>
      </dsp:nvSpPr>
      <dsp:spPr>
        <a:xfrm>
          <a:off x="0" y="3872700"/>
          <a:ext cx="6666833" cy="690866"/>
        </a:xfrm>
        <a:prstGeom prst="roundRect">
          <a:avLst/>
        </a:prstGeom>
        <a:gradFill rotWithShape="0">
          <a:gsLst>
            <a:gs pos="0">
              <a:schemeClr val="accent5">
                <a:hueOff val="-13290981"/>
                <a:satOff val="431"/>
                <a:lumOff val="-5720"/>
                <a:alphaOff val="0"/>
                <a:tint val="94000"/>
                <a:satMod val="100000"/>
                <a:lumMod val="108000"/>
              </a:schemeClr>
            </a:gs>
            <a:gs pos="50000">
              <a:schemeClr val="accent5">
                <a:hueOff val="-13290981"/>
                <a:satOff val="431"/>
                <a:lumOff val="-5720"/>
                <a:alphaOff val="0"/>
                <a:tint val="98000"/>
                <a:shade val="100000"/>
                <a:satMod val="100000"/>
                <a:lumMod val="100000"/>
              </a:schemeClr>
            </a:gs>
            <a:gs pos="100000">
              <a:schemeClr val="accent5">
                <a:hueOff val="-13290981"/>
                <a:satOff val="431"/>
                <a:lumOff val="-57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Sugar Camp Coal mine caught fire in 2021</a:t>
          </a:r>
        </a:p>
      </dsp:txBody>
      <dsp:txXfrm>
        <a:off x="33725" y="3906425"/>
        <a:ext cx="6599383" cy="623416"/>
      </dsp:txXfrm>
    </dsp:sp>
    <dsp:sp modelId="{C411FB78-5972-4B32-8F53-ED8F090AED78}">
      <dsp:nvSpPr>
        <dsp:cNvPr id="0" name=""/>
        <dsp:cNvSpPr/>
      </dsp:nvSpPr>
      <dsp:spPr>
        <a:xfrm>
          <a:off x="0" y="4618286"/>
          <a:ext cx="6666833" cy="690866"/>
        </a:xfrm>
        <a:prstGeom prst="round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Fire unloaded 46,000 gallons of aqueous firefighting foams containing PFAS into the mine which migrated into local waterways </a:t>
          </a:r>
        </a:p>
      </dsp:txBody>
      <dsp:txXfrm>
        <a:off x="33725" y="4652011"/>
        <a:ext cx="6599383" cy="623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2DC3-BF36-4FFA-854A-4AB9E19C9B4A}">
      <dsp:nvSpPr>
        <dsp:cNvPr id="0" name=""/>
        <dsp:cNvSpPr/>
      </dsp:nvSpPr>
      <dsp:spPr>
        <a:xfrm>
          <a:off x="0" y="0"/>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CB5D57A-C843-4213-AD6F-711FE6A97BAC}">
      <dsp:nvSpPr>
        <dsp:cNvPr id="0" name=""/>
        <dsp:cNvSpPr/>
      </dsp:nvSpPr>
      <dsp:spPr>
        <a:xfrm>
          <a:off x="0" y="0"/>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To differentiate groundwater standards from food processing and public use water standards.</a:t>
          </a:r>
        </a:p>
      </dsp:txBody>
      <dsp:txXfrm>
        <a:off x="0" y="0"/>
        <a:ext cx="6683374" cy="2303462"/>
      </dsp:txXfrm>
    </dsp:sp>
    <dsp:sp modelId="{78279FBF-424B-4CFE-AE0F-3BB68E77155D}">
      <dsp:nvSpPr>
        <dsp:cNvPr id="0" name=""/>
        <dsp:cNvSpPr/>
      </dsp:nvSpPr>
      <dsp:spPr>
        <a:xfrm>
          <a:off x="0" y="2303462"/>
          <a:ext cx="6683374" cy="0"/>
        </a:xfrm>
        <a:prstGeom prst="line">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w="9525" cap="flat" cmpd="sng" algn="ctr">
          <a:solidFill>
            <a:schemeClr val="accent2">
              <a:hueOff val="2189280"/>
              <a:satOff val="19916"/>
              <a:lumOff val="588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2A91B261-9ECE-466C-A7A8-4A4BA08ABC83}">
      <dsp:nvSpPr>
        <dsp:cNvPr id="0" name=""/>
        <dsp:cNvSpPr/>
      </dsp:nvSpPr>
      <dsp:spPr>
        <a:xfrm>
          <a:off x="0" y="2303462"/>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To provide a set of regulations that were accessible to the general public and water quality professionals alike, based on the resources available at the time.</a:t>
          </a:r>
        </a:p>
      </dsp:txBody>
      <dsp:txXfrm>
        <a:off x="0" y="2303462"/>
        <a:ext cx="6683374" cy="2303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7D173-D2B5-4F0E-A051-34D8AC3F404C}">
      <dsp:nvSpPr>
        <dsp:cNvPr id="0" name=""/>
        <dsp:cNvSpPr/>
      </dsp:nvSpPr>
      <dsp:spPr>
        <a:xfrm>
          <a:off x="0" y="172924"/>
          <a:ext cx="10058399" cy="9792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Board foresaw there would be reasons to amend Part 620, which included  </a:t>
          </a:r>
        </a:p>
      </dsp:txBody>
      <dsp:txXfrm>
        <a:off x="47805" y="220729"/>
        <a:ext cx="9962789" cy="883680"/>
      </dsp:txXfrm>
    </dsp:sp>
    <dsp:sp modelId="{9FAB8AF5-75C5-4333-9883-75E8C88F299C}">
      <dsp:nvSpPr>
        <dsp:cNvPr id="0" name=""/>
        <dsp:cNvSpPr/>
      </dsp:nvSpPr>
      <dsp:spPr>
        <a:xfrm>
          <a:off x="0" y="1152215"/>
          <a:ext cx="10058399"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Accounting for new scientific data</a:t>
          </a:r>
        </a:p>
        <a:p>
          <a:pPr marL="228600" lvl="1" indent="-228600" algn="l" defTabSz="933450">
            <a:lnSpc>
              <a:spcPct val="90000"/>
            </a:lnSpc>
            <a:spcBef>
              <a:spcPct val="0"/>
            </a:spcBef>
            <a:spcAft>
              <a:spcPct val="20000"/>
            </a:spcAft>
            <a:buChar char="•"/>
          </a:pPr>
          <a:r>
            <a:rPr lang="en-US" sz="2100" kern="1200" dirty="0"/>
            <a:t>Updating standards based on the Federal drinking water standards (MCLs and SMCLs)</a:t>
          </a:r>
          <a:endParaRPr lang="en-US" sz="2100" strike="sngStrike" kern="1200" dirty="0"/>
        </a:p>
        <a:p>
          <a:pPr marL="228600" lvl="1" indent="-228600" algn="l" defTabSz="933450">
            <a:lnSpc>
              <a:spcPct val="90000"/>
            </a:lnSpc>
            <a:spcBef>
              <a:spcPct val="0"/>
            </a:spcBef>
            <a:spcAft>
              <a:spcPct val="20000"/>
            </a:spcAft>
            <a:buChar char="•"/>
          </a:pPr>
          <a:r>
            <a:rPr lang="en-US" sz="2100" kern="1200"/>
            <a:t>Updating incorporations by reference (changes to the building blocks) </a:t>
          </a:r>
        </a:p>
        <a:p>
          <a:pPr marL="228600" lvl="1" indent="-228600" algn="l" defTabSz="933450">
            <a:lnSpc>
              <a:spcPct val="90000"/>
            </a:lnSpc>
            <a:spcBef>
              <a:spcPct val="0"/>
            </a:spcBef>
            <a:spcAft>
              <a:spcPct val="20000"/>
            </a:spcAft>
            <a:buChar char="•"/>
          </a:pPr>
          <a:r>
            <a:rPr lang="en-US" sz="2100" kern="1200"/>
            <a:t>Addressing any additional groundwater parameters that have been discovered</a:t>
          </a:r>
        </a:p>
      </dsp:txBody>
      <dsp:txXfrm>
        <a:off x="0" y="1152215"/>
        <a:ext cx="10058399" cy="1313414"/>
      </dsp:txXfrm>
    </dsp:sp>
    <dsp:sp modelId="{33DDB9D7-940B-400B-B1DF-7EE9F327BA29}">
      <dsp:nvSpPr>
        <dsp:cNvPr id="0" name=""/>
        <dsp:cNvSpPr/>
      </dsp:nvSpPr>
      <dsp:spPr>
        <a:xfrm>
          <a:off x="0" y="2465629"/>
          <a:ext cx="10058399" cy="979290"/>
        </a:xfrm>
        <a:prstGeom prst="roundRect">
          <a:avLst/>
        </a:prstGeom>
        <a:solidFill>
          <a:schemeClr val="accent2">
            <a:hueOff val="2189280"/>
            <a:satOff val="19916"/>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Multiple amendments have been made over the years</a:t>
          </a:r>
        </a:p>
      </dsp:txBody>
      <dsp:txXfrm>
        <a:off x="47805" y="2513434"/>
        <a:ext cx="9962789" cy="883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03A99-7BE5-4499-AF2D-E4CBC88D7CA4}">
      <dsp:nvSpPr>
        <dsp:cNvPr id="0" name=""/>
        <dsp:cNvSpPr/>
      </dsp:nvSpPr>
      <dsp:spPr>
        <a:xfrm>
          <a:off x="0" y="38072"/>
          <a:ext cx="5141912" cy="12074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Addition of Class I and Class II groundwater standards for 16 chemicals</a:t>
          </a:r>
        </a:p>
      </dsp:txBody>
      <dsp:txXfrm>
        <a:off x="58942" y="97014"/>
        <a:ext cx="5024028" cy="1089555"/>
      </dsp:txXfrm>
    </dsp:sp>
    <dsp:sp modelId="{4C845A57-A817-43F5-BD59-645A51A14660}">
      <dsp:nvSpPr>
        <dsp:cNvPr id="0" name=""/>
        <dsp:cNvSpPr/>
      </dsp:nvSpPr>
      <dsp:spPr>
        <a:xfrm>
          <a:off x="0" y="1245512"/>
          <a:ext cx="5141912"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Class I Potable Groundwater</a:t>
          </a:r>
        </a:p>
        <a:p>
          <a:pPr marL="171450" lvl="1" indent="-171450" algn="l" defTabSz="844550">
            <a:lnSpc>
              <a:spcPct val="90000"/>
            </a:lnSpc>
            <a:spcBef>
              <a:spcPct val="0"/>
            </a:spcBef>
            <a:spcAft>
              <a:spcPct val="20000"/>
            </a:spcAft>
            <a:buChar char="•"/>
          </a:pPr>
          <a:r>
            <a:rPr lang="en-US" sz="1900" kern="1200"/>
            <a:t>Class II General Resource Groundwater – Ag, Industrial, Rec, etc. </a:t>
          </a:r>
        </a:p>
        <a:p>
          <a:pPr marL="171450" lvl="1" indent="-171450" algn="l" defTabSz="844550">
            <a:lnSpc>
              <a:spcPct val="90000"/>
            </a:lnSpc>
            <a:spcBef>
              <a:spcPct val="0"/>
            </a:spcBef>
            <a:spcAft>
              <a:spcPct val="20000"/>
            </a:spcAft>
            <a:buChar char="•"/>
          </a:pPr>
          <a:r>
            <a:rPr lang="en-US" sz="1900" kern="1200"/>
            <a:t>Class III Demonstrably Unique –e.g. dedicated nature preserves </a:t>
          </a:r>
        </a:p>
        <a:p>
          <a:pPr marL="171450" lvl="1" indent="-171450" algn="l" defTabSz="844550">
            <a:lnSpc>
              <a:spcPct val="90000"/>
            </a:lnSpc>
            <a:spcBef>
              <a:spcPct val="0"/>
            </a:spcBef>
            <a:spcAft>
              <a:spcPct val="20000"/>
            </a:spcAft>
            <a:buChar char="•"/>
          </a:pPr>
          <a:r>
            <a:rPr lang="en-US" sz="1900" kern="1200"/>
            <a:t>Class IV Other groundwaters – e.g. mining sites</a:t>
          </a:r>
        </a:p>
      </dsp:txBody>
      <dsp:txXfrm>
        <a:off x="0" y="1245512"/>
        <a:ext cx="5141912" cy="1639440"/>
      </dsp:txXfrm>
    </dsp:sp>
    <dsp:sp modelId="{953544B0-65B2-4711-9249-A4C942D7AC35}">
      <dsp:nvSpPr>
        <dsp:cNvPr id="0" name=""/>
        <dsp:cNvSpPr/>
      </dsp:nvSpPr>
      <dsp:spPr>
        <a:xfrm>
          <a:off x="0" y="2884952"/>
          <a:ext cx="5141912" cy="1207439"/>
        </a:xfrm>
        <a:prstGeom prst="roundRect">
          <a:avLst/>
        </a:prstGeom>
        <a:solidFill>
          <a:schemeClr val="accent2">
            <a:hueOff val="1094640"/>
            <a:satOff val="9958"/>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Modification of notification and response provisions</a:t>
          </a:r>
        </a:p>
      </dsp:txBody>
      <dsp:txXfrm>
        <a:off x="58942" y="2943894"/>
        <a:ext cx="5024028" cy="1089555"/>
      </dsp:txXfrm>
    </dsp:sp>
    <dsp:sp modelId="{918941B1-AEF1-4DD7-AF4C-A2394401B6C6}">
      <dsp:nvSpPr>
        <dsp:cNvPr id="0" name=""/>
        <dsp:cNvSpPr/>
      </dsp:nvSpPr>
      <dsp:spPr>
        <a:xfrm>
          <a:off x="0" y="4161512"/>
          <a:ext cx="5141912" cy="1207439"/>
        </a:xfrm>
        <a:prstGeom prst="roundRect">
          <a:avLst/>
        </a:prstGeom>
        <a:solidFill>
          <a:schemeClr val="accent2">
            <a:hueOff val="2189280"/>
            <a:satOff val="19916"/>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Various other amendments of a conforming nature</a:t>
          </a:r>
        </a:p>
      </dsp:txBody>
      <dsp:txXfrm>
        <a:off x="58942" y="4220454"/>
        <a:ext cx="5024028" cy="10895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F63C4-2BD7-48F2-BBFB-9D3423C593AF}">
      <dsp:nvSpPr>
        <dsp:cNvPr id="0" name=""/>
        <dsp:cNvSpPr/>
      </dsp:nvSpPr>
      <dsp:spPr>
        <a:xfrm>
          <a:off x="0" y="47712"/>
          <a:ext cx="10058399" cy="7979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1997 –Groundwater standards were amended to conform to the Site Remediation Program </a:t>
          </a:r>
        </a:p>
      </dsp:txBody>
      <dsp:txXfrm>
        <a:off x="38952" y="86664"/>
        <a:ext cx="9980495" cy="720036"/>
      </dsp:txXfrm>
    </dsp:sp>
    <dsp:sp modelId="{D3C55FA7-4147-4108-B649-C0755CDDED38}">
      <dsp:nvSpPr>
        <dsp:cNvPr id="0" name=""/>
        <dsp:cNvSpPr/>
      </dsp:nvSpPr>
      <dsp:spPr>
        <a:xfrm>
          <a:off x="0" y="909012"/>
          <a:ext cx="10058399" cy="797940"/>
        </a:xfrm>
        <a:prstGeom prst="roundRect">
          <a:avLst/>
        </a:prstGeom>
        <a:solidFill>
          <a:schemeClr val="accent2">
            <a:hueOff val="1094640"/>
            <a:satOff val="9958"/>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2002 – Amendments to preventative response level, Class I and Class II groundwater quality standards for MTBE </a:t>
          </a:r>
        </a:p>
      </dsp:txBody>
      <dsp:txXfrm>
        <a:off x="38952" y="947964"/>
        <a:ext cx="9980495" cy="720036"/>
      </dsp:txXfrm>
    </dsp:sp>
    <dsp:sp modelId="{B8A42061-7E99-4DAB-A0BC-7716612629AB}">
      <dsp:nvSpPr>
        <dsp:cNvPr id="0" name=""/>
        <dsp:cNvSpPr/>
      </dsp:nvSpPr>
      <dsp:spPr>
        <a:xfrm>
          <a:off x="0" y="1770312"/>
          <a:ext cx="10058399" cy="797940"/>
        </a:xfrm>
        <a:prstGeom prst="roundRect">
          <a:avLst/>
        </a:prstGeom>
        <a:solidFill>
          <a:schemeClr val="accent2">
            <a:hueOff val="2189280"/>
            <a:satOff val="19916"/>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2012 –</a:t>
          </a:r>
        </a:p>
      </dsp:txBody>
      <dsp:txXfrm>
        <a:off x="38952" y="1809264"/>
        <a:ext cx="9980495" cy="720036"/>
      </dsp:txXfrm>
    </dsp:sp>
    <dsp:sp modelId="{6FDE6EE7-C9EF-466B-BF97-92109B78289F}">
      <dsp:nvSpPr>
        <dsp:cNvPr id="0" name=""/>
        <dsp:cNvSpPr/>
      </dsp:nvSpPr>
      <dsp:spPr>
        <a:xfrm>
          <a:off x="0" y="2568252"/>
          <a:ext cx="10058399" cy="100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Amended to address chemical constituents with toxicity values or that had remediation objectives under  the Tiered Approach to Corrective Action Objectives (TACO); </a:t>
          </a:r>
        </a:p>
        <a:p>
          <a:pPr marL="171450" lvl="1" indent="-171450" algn="l" defTabSz="755650">
            <a:lnSpc>
              <a:spcPct val="90000"/>
            </a:lnSpc>
            <a:spcBef>
              <a:spcPct val="0"/>
            </a:spcBef>
            <a:spcAft>
              <a:spcPct val="20000"/>
            </a:spcAft>
            <a:buChar char="•"/>
          </a:pPr>
          <a:r>
            <a:rPr lang="en-US" sz="1700" kern="1200"/>
            <a:t>39 new chemical constituents added </a:t>
          </a:r>
        </a:p>
        <a:p>
          <a:pPr marL="171450" lvl="1" indent="-171450" algn="l" defTabSz="755650">
            <a:lnSpc>
              <a:spcPct val="90000"/>
            </a:lnSpc>
            <a:spcBef>
              <a:spcPct val="0"/>
            </a:spcBef>
            <a:spcAft>
              <a:spcPct val="20000"/>
            </a:spcAft>
            <a:buChar char="•"/>
          </a:pPr>
          <a:r>
            <a:rPr lang="en-US" sz="1700" kern="1200"/>
            <a:t>Revisions to Class I groundwater quality standards </a:t>
          </a:r>
        </a:p>
      </dsp:txBody>
      <dsp:txXfrm>
        <a:off x="0" y="2568252"/>
        <a:ext cx="10058399" cy="10018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4987A-7547-42E4-AB9F-14C400BA28ED}">
      <dsp:nvSpPr>
        <dsp:cNvPr id="0" name=""/>
        <dsp:cNvSpPr/>
      </dsp:nvSpPr>
      <dsp:spPr>
        <a:xfrm>
          <a:off x="581501" y="2044"/>
          <a:ext cx="2779811" cy="16678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Adding 10 new chemical constituents</a:t>
          </a:r>
        </a:p>
      </dsp:txBody>
      <dsp:txXfrm>
        <a:off x="581501" y="2044"/>
        <a:ext cx="2779811" cy="1667887"/>
      </dsp:txXfrm>
    </dsp:sp>
    <dsp:sp modelId="{45496C83-3975-4AA0-9DAC-2771E5CC6700}">
      <dsp:nvSpPr>
        <dsp:cNvPr id="0" name=""/>
        <dsp:cNvSpPr/>
      </dsp:nvSpPr>
      <dsp:spPr>
        <a:xfrm>
          <a:off x="3639294" y="2044"/>
          <a:ext cx="2779811" cy="1667887"/>
        </a:xfrm>
        <a:prstGeom prst="rect">
          <a:avLst/>
        </a:prstGeom>
        <a:solidFill>
          <a:schemeClr val="accent2">
            <a:hueOff val="437856"/>
            <a:satOff val="3983"/>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Adding 3 new atrazine metabolites (herbicides) </a:t>
          </a:r>
        </a:p>
      </dsp:txBody>
      <dsp:txXfrm>
        <a:off x="3639294" y="2044"/>
        <a:ext cx="2779811" cy="1667887"/>
      </dsp:txXfrm>
    </dsp:sp>
    <dsp:sp modelId="{B766851E-CB6A-4DBA-9E89-B72B06801324}">
      <dsp:nvSpPr>
        <dsp:cNvPr id="0" name=""/>
        <dsp:cNvSpPr/>
      </dsp:nvSpPr>
      <dsp:spPr>
        <a:xfrm>
          <a:off x="626228" y="1840273"/>
          <a:ext cx="2779811" cy="1667887"/>
        </a:xfrm>
        <a:prstGeom prst="rect">
          <a:avLst/>
        </a:prstGeom>
        <a:solidFill>
          <a:schemeClr val="accent2">
            <a:hueOff val="875712"/>
            <a:satOff val="79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Updating procedures for selecting toxicity values when no Maximum Contaminant Level (MCL) is available </a:t>
          </a:r>
        </a:p>
      </dsp:txBody>
      <dsp:txXfrm>
        <a:off x="626228" y="1840273"/>
        <a:ext cx="2779811" cy="1667887"/>
      </dsp:txXfrm>
    </dsp:sp>
    <dsp:sp modelId="{505612BC-E361-4F0B-9D5D-B2D9EC4E1172}">
      <dsp:nvSpPr>
        <dsp:cNvPr id="0" name=""/>
        <dsp:cNvSpPr/>
      </dsp:nvSpPr>
      <dsp:spPr>
        <a:xfrm>
          <a:off x="3636125" y="1844220"/>
          <a:ext cx="2779811" cy="1667887"/>
        </a:xfrm>
        <a:prstGeom prst="rect">
          <a:avLst/>
        </a:prstGeom>
        <a:solidFill>
          <a:schemeClr val="accent2">
            <a:hueOff val="1313568"/>
            <a:satOff val="11950"/>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New site-specific groundwater standards for designated Class III Special Resource Groundwater </a:t>
          </a:r>
        </a:p>
      </dsp:txBody>
      <dsp:txXfrm>
        <a:off x="3636125" y="1844220"/>
        <a:ext cx="2779811" cy="1667887"/>
      </dsp:txXfrm>
    </dsp:sp>
    <dsp:sp modelId="{109EA785-F212-4A5C-8911-468FB3838BB7}">
      <dsp:nvSpPr>
        <dsp:cNvPr id="0" name=""/>
        <dsp:cNvSpPr/>
      </dsp:nvSpPr>
      <dsp:spPr>
        <a:xfrm>
          <a:off x="6740702" y="1872491"/>
          <a:ext cx="2779811" cy="1667887"/>
        </a:xfrm>
        <a:prstGeom prst="rect">
          <a:avLst/>
        </a:prstGeom>
        <a:solidFill>
          <a:schemeClr val="accent2">
            <a:hueOff val="1751424"/>
            <a:satOff val="15933"/>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Removing permeameter to determine hydraulic conductivity</a:t>
          </a:r>
        </a:p>
      </dsp:txBody>
      <dsp:txXfrm>
        <a:off x="6740702" y="1872491"/>
        <a:ext cx="2779811" cy="1667887"/>
      </dsp:txXfrm>
    </dsp:sp>
    <dsp:sp modelId="{1E161069-E285-4763-93F7-FEF0BD73D134}">
      <dsp:nvSpPr>
        <dsp:cNvPr id="0" name=""/>
        <dsp:cNvSpPr/>
      </dsp:nvSpPr>
      <dsp:spPr>
        <a:xfrm>
          <a:off x="6805249" y="69955"/>
          <a:ext cx="2779811" cy="1667887"/>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Revising standards for</a:t>
          </a:r>
        </a:p>
        <a:p>
          <a:pPr marL="0" lvl="0" indent="0" algn="ctr" defTabSz="933450">
            <a:lnSpc>
              <a:spcPct val="90000"/>
            </a:lnSpc>
            <a:spcBef>
              <a:spcPct val="0"/>
            </a:spcBef>
            <a:spcAft>
              <a:spcPct val="35000"/>
            </a:spcAft>
            <a:buNone/>
          </a:pPr>
          <a:r>
            <a:rPr lang="en-US" sz="2100" kern="1200" dirty="0"/>
            <a:t>39 chemical constituents   </a:t>
          </a:r>
        </a:p>
      </dsp:txBody>
      <dsp:txXfrm>
        <a:off x="6805249" y="69955"/>
        <a:ext cx="2779811" cy="1667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2F8F-079A-4E8C-B84C-F857CFE6AF19}">
      <dsp:nvSpPr>
        <dsp:cNvPr id="0" name=""/>
        <dsp:cNvSpPr/>
      </dsp:nvSpPr>
      <dsp:spPr>
        <a:xfrm rot="5400000">
          <a:off x="-607618" y="607618"/>
          <a:ext cx="4050792" cy="2835554"/>
        </a:xfrm>
        <a:prstGeom prst="chevron">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a:t>Adding new definitions,</a:t>
          </a:r>
        </a:p>
      </dsp:txBody>
      <dsp:txXfrm rot="-5400000">
        <a:off x="1" y="1417776"/>
        <a:ext cx="2835554" cy="1215238"/>
      </dsp:txXfrm>
    </dsp:sp>
    <dsp:sp modelId="{E1446942-8104-47F3-AA67-DF4D3B9A92B8}">
      <dsp:nvSpPr>
        <dsp:cNvPr id="0" name=""/>
        <dsp:cNvSpPr/>
      </dsp:nvSpPr>
      <dsp:spPr>
        <a:xfrm rot="5400000">
          <a:off x="5130469" y="-2294915"/>
          <a:ext cx="2633014" cy="722284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Chemical Abstract Service Numbers, system used to I.D. chemical constituents</a:t>
          </a:r>
        </a:p>
        <a:p>
          <a:pPr marL="171450" lvl="1" indent="-171450" algn="l" defTabSz="755650">
            <a:lnSpc>
              <a:spcPct val="90000"/>
            </a:lnSpc>
            <a:spcBef>
              <a:spcPct val="0"/>
            </a:spcBef>
            <a:spcAft>
              <a:spcPct val="15000"/>
            </a:spcAft>
            <a:buChar char="•"/>
          </a:pPr>
          <a:r>
            <a:rPr lang="en-US" sz="1700" kern="1200" dirty="0"/>
            <a:t>Lower Limit of Quantitation (LLOQ) </a:t>
          </a:r>
        </a:p>
        <a:p>
          <a:pPr marL="171450" lvl="1" indent="-171450" algn="l" defTabSz="755650">
            <a:lnSpc>
              <a:spcPct val="90000"/>
            </a:lnSpc>
            <a:spcBef>
              <a:spcPct val="0"/>
            </a:spcBef>
            <a:spcAft>
              <a:spcPct val="15000"/>
            </a:spcAft>
            <a:buChar char="•"/>
          </a:pPr>
          <a:r>
            <a:rPr lang="en-US" sz="1700" kern="1200" dirty="0"/>
            <a:t>Lowest Concentration Minimum Reporting Level (LCMRL) </a:t>
          </a:r>
        </a:p>
        <a:p>
          <a:pPr marL="171450" lvl="1" indent="-171450" algn="l" defTabSz="755650">
            <a:lnSpc>
              <a:spcPct val="90000"/>
            </a:lnSpc>
            <a:spcBef>
              <a:spcPct val="0"/>
            </a:spcBef>
            <a:spcAft>
              <a:spcPct val="15000"/>
            </a:spcAft>
            <a:buChar char="•"/>
          </a:pPr>
          <a:r>
            <a:rPr lang="en-US" sz="1700" kern="1200"/>
            <a:t>Mutagen</a:t>
          </a:r>
        </a:p>
        <a:p>
          <a:pPr marL="171450" lvl="1" indent="-171450" algn="l" defTabSz="755650">
            <a:lnSpc>
              <a:spcPct val="90000"/>
            </a:lnSpc>
            <a:spcBef>
              <a:spcPct val="0"/>
            </a:spcBef>
            <a:spcAft>
              <a:spcPct val="15000"/>
            </a:spcAft>
            <a:buChar char="•"/>
          </a:pPr>
          <a:r>
            <a:rPr lang="en-US" sz="1700" kern="1200" dirty="0"/>
            <a:t>Carcinogen </a:t>
          </a:r>
          <a:endParaRPr lang="en-US" sz="1700" strike="sngStrike" kern="1200" dirty="0"/>
        </a:p>
        <a:p>
          <a:pPr marL="171450" lvl="1" indent="-171450" algn="l" defTabSz="755650">
            <a:lnSpc>
              <a:spcPct val="90000"/>
            </a:lnSpc>
            <a:spcBef>
              <a:spcPct val="0"/>
            </a:spcBef>
            <a:spcAft>
              <a:spcPct val="15000"/>
            </a:spcAft>
            <a:buChar char="•"/>
          </a:pPr>
          <a:r>
            <a:rPr lang="en-US" sz="1700" kern="1200" dirty="0"/>
            <a:t>Detection (in relation to testing methods)</a:t>
          </a:r>
        </a:p>
        <a:p>
          <a:pPr marL="171450" lvl="1" indent="-171450" algn="l" defTabSz="755650">
            <a:lnSpc>
              <a:spcPct val="90000"/>
            </a:lnSpc>
            <a:spcBef>
              <a:spcPct val="0"/>
            </a:spcBef>
            <a:spcAft>
              <a:spcPct val="15000"/>
            </a:spcAft>
            <a:buChar char="•"/>
          </a:pPr>
          <a:r>
            <a:rPr lang="en-US" sz="1700" kern="1200"/>
            <a:t>Removal of Practical Quantitation Level (PQL); replaced by LLOQ/LCMRL</a:t>
          </a:r>
        </a:p>
        <a:p>
          <a:pPr marL="171450" lvl="1" indent="-171450" algn="l" defTabSz="755650">
            <a:lnSpc>
              <a:spcPct val="90000"/>
            </a:lnSpc>
            <a:spcBef>
              <a:spcPct val="0"/>
            </a:spcBef>
            <a:spcAft>
              <a:spcPct val="15000"/>
            </a:spcAft>
            <a:buChar char="•"/>
          </a:pPr>
          <a:r>
            <a:rPr lang="en-US" sz="1700" kern="1200" dirty="0"/>
            <a:t>Human Threshold Toxicant Advisory Concentration (HTTAC) and Human </a:t>
          </a:r>
          <a:r>
            <a:rPr lang="en-US" sz="1700" kern="1200" dirty="0" err="1"/>
            <a:t>Nonthreshold</a:t>
          </a:r>
          <a:r>
            <a:rPr lang="en-US" sz="1700" kern="1200" dirty="0"/>
            <a:t> Toxicant Advisory Concentration (HNTAC) in the absence of MCLs</a:t>
          </a:r>
        </a:p>
      </dsp:txBody>
      <dsp:txXfrm rot="-5400000">
        <a:off x="2835554" y="128533"/>
        <a:ext cx="7094312" cy="237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0F7D-02A2-4791-919C-63E3E051A1AF}">
      <dsp:nvSpPr>
        <dsp:cNvPr id="0" name=""/>
        <dsp:cNvSpPr/>
      </dsp:nvSpPr>
      <dsp:spPr>
        <a:xfrm>
          <a:off x="0" y="101950"/>
          <a:ext cx="5141912" cy="124678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Adding well head protection areas to Class I groundwater quality standards</a:t>
          </a:r>
        </a:p>
      </dsp:txBody>
      <dsp:txXfrm>
        <a:off x="60863" y="162813"/>
        <a:ext cx="5020186" cy="1125055"/>
      </dsp:txXfrm>
    </dsp:sp>
    <dsp:sp modelId="{A77B4713-C555-4FA4-ACCF-C692B706A171}">
      <dsp:nvSpPr>
        <dsp:cNvPr id="0" name=""/>
        <dsp:cNvSpPr/>
      </dsp:nvSpPr>
      <dsp:spPr>
        <a:xfrm>
          <a:off x="0" y="1420731"/>
          <a:ext cx="5141912" cy="1246781"/>
        </a:xfrm>
        <a:prstGeom prst="roundRect">
          <a:avLst/>
        </a:prstGeom>
        <a:solidFill>
          <a:schemeClr val="accent2">
            <a:hueOff val="729760"/>
            <a:satOff val="6639"/>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Revisions to the applicability of the  Preventative Notification and Preventative Response activities </a:t>
          </a:r>
        </a:p>
      </dsp:txBody>
      <dsp:txXfrm>
        <a:off x="60863" y="1481594"/>
        <a:ext cx="5020186" cy="1125055"/>
      </dsp:txXfrm>
    </dsp:sp>
    <dsp:sp modelId="{F389E2CC-FD31-4BCB-9E27-DD9CEBD94CCD}">
      <dsp:nvSpPr>
        <dsp:cNvPr id="0" name=""/>
        <dsp:cNvSpPr/>
      </dsp:nvSpPr>
      <dsp:spPr>
        <a:xfrm>
          <a:off x="0" y="2739512"/>
          <a:ext cx="5141912" cy="1246781"/>
        </a:xfrm>
        <a:prstGeom prst="roundRect">
          <a:avLst/>
        </a:prstGeom>
        <a:solidFill>
          <a:schemeClr val="accent2">
            <a:hueOff val="1459520"/>
            <a:satOff val="13277"/>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Groundwater quality standards for 6 PFAS </a:t>
          </a:r>
        </a:p>
      </dsp:txBody>
      <dsp:txXfrm>
        <a:off x="60863" y="2800375"/>
        <a:ext cx="5020186" cy="1125055"/>
      </dsp:txXfrm>
    </dsp:sp>
    <dsp:sp modelId="{10C94665-C8A3-4D21-A81E-A11A71FFF028}">
      <dsp:nvSpPr>
        <dsp:cNvPr id="0" name=""/>
        <dsp:cNvSpPr/>
      </dsp:nvSpPr>
      <dsp:spPr>
        <a:xfrm>
          <a:off x="0" y="4058293"/>
          <a:ext cx="5141912" cy="1246781"/>
        </a:xfrm>
        <a:prstGeom prst="roundRect">
          <a:avLst/>
        </a:prstGeom>
        <a:solidFill>
          <a:schemeClr val="accent2">
            <a:hueOff val="2189280"/>
            <a:satOff val="19916"/>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Adding standard documentation to address Groundwater Management Zones applications</a:t>
          </a:r>
        </a:p>
      </dsp:txBody>
      <dsp:txXfrm>
        <a:off x="60863" y="4119156"/>
        <a:ext cx="5020186" cy="11250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AD4F1-1C17-4F80-B1A1-C08D0BDFE9A6}">
      <dsp:nvSpPr>
        <dsp:cNvPr id="0" name=""/>
        <dsp:cNvSpPr/>
      </dsp:nvSpPr>
      <dsp:spPr>
        <a:xfrm>
          <a:off x="0" y="49422"/>
          <a:ext cx="10058399" cy="17105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 GMZ is a 3-D region containing groundwater that is managed to mitigate impairment caused by release of contaminants from a site. </a:t>
          </a:r>
        </a:p>
      </dsp:txBody>
      <dsp:txXfrm>
        <a:off x="83502" y="132924"/>
        <a:ext cx="9891395" cy="1543536"/>
      </dsp:txXfrm>
    </dsp:sp>
    <dsp:sp modelId="{8D2F92C2-2380-4824-9AD4-D0946B0BF3C2}">
      <dsp:nvSpPr>
        <dsp:cNvPr id="0" name=""/>
        <dsp:cNvSpPr/>
      </dsp:nvSpPr>
      <dsp:spPr>
        <a:xfrm>
          <a:off x="0" y="1857882"/>
          <a:ext cx="10058399" cy="17105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 GMZ cannot be established without approval of the Illinois EPA under 35 III. Adm. Code 620.250(b).</a:t>
          </a:r>
        </a:p>
      </dsp:txBody>
      <dsp:txXfrm>
        <a:off x="83502" y="1941384"/>
        <a:ext cx="9891395" cy="15435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03E47-A864-4A97-B1DF-B04E02A1E604}">
      <dsp:nvSpPr>
        <dsp:cNvPr id="0" name=""/>
        <dsp:cNvSpPr/>
      </dsp:nvSpPr>
      <dsp:spPr>
        <a:xfrm>
          <a:off x="0" y="682"/>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A9D5A-39B7-497C-811F-55B1A34BED0D}">
      <dsp:nvSpPr>
        <dsp:cNvPr id="0" name=""/>
        <dsp:cNvSpPr/>
      </dsp:nvSpPr>
      <dsp:spPr>
        <a:xfrm>
          <a:off x="482844" y="359822"/>
          <a:ext cx="877899" cy="87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4BCF00-4AB2-4BE7-A325-7B90527D9ACE}">
      <dsp:nvSpPr>
        <dsp:cNvPr id="0" name=""/>
        <dsp:cNvSpPr/>
      </dsp:nvSpPr>
      <dsp:spPr>
        <a:xfrm>
          <a:off x="1843589" y="682"/>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889000">
            <a:lnSpc>
              <a:spcPct val="100000"/>
            </a:lnSpc>
            <a:spcBef>
              <a:spcPct val="0"/>
            </a:spcBef>
            <a:spcAft>
              <a:spcPct val="35000"/>
            </a:spcAft>
            <a:buNone/>
          </a:pPr>
          <a:r>
            <a:rPr lang="en-US" sz="2000" kern="1200"/>
            <a:t>A GMZ expires when the IEPA receives documentation that confirms achievement of the applicable standards set in 35 III. Adm. Code Part 620 Subpart D</a:t>
          </a:r>
        </a:p>
      </dsp:txBody>
      <dsp:txXfrm>
        <a:off x="1843589" y="682"/>
        <a:ext cx="4728660" cy="1596181"/>
      </dsp:txXfrm>
    </dsp:sp>
    <dsp:sp modelId="{C27DCC3F-E134-419D-8560-E2844D04739F}">
      <dsp:nvSpPr>
        <dsp:cNvPr id="0" name=""/>
        <dsp:cNvSpPr/>
      </dsp:nvSpPr>
      <dsp:spPr>
        <a:xfrm>
          <a:off x="0" y="1995909"/>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904E4-9772-4028-A2E3-18D3D583D7D1}">
      <dsp:nvSpPr>
        <dsp:cNvPr id="0" name=""/>
        <dsp:cNvSpPr/>
      </dsp:nvSpPr>
      <dsp:spPr>
        <a:xfrm>
          <a:off x="482844" y="2355050"/>
          <a:ext cx="877899" cy="87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9C4BF1-4122-4E7C-9070-D0295712DCE5}">
      <dsp:nvSpPr>
        <dsp:cNvPr id="0" name=""/>
        <dsp:cNvSpPr/>
      </dsp:nvSpPr>
      <dsp:spPr>
        <a:xfrm>
          <a:off x="1843589" y="1995909"/>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889000">
            <a:lnSpc>
              <a:spcPct val="100000"/>
            </a:lnSpc>
            <a:spcBef>
              <a:spcPct val="0"/>
            </a:spcBef>
            <a:spcAft>
              <a:spcPct val="35000"/>
            </a:spcAft>
            <a:buNone/>
          </a:pPr>
          <a:r>
            <a:rPr lang="en-US" sz="2000" kern="1200"/>
            <a:t>The IEPA reviews the ongoing adequacy of controls and continued management of the GMZ at least every five years</a:t>
          </a:r>
        </a:p>
      </dsp:txBody>
      <dsp:txXfrm>
        <a:off x="1843589" y="1995909"/>
        <a:ext cx="4728660" cy="1596181"/>
      </dsp:txXfrm>
    </dsp:sp>
    <dsp:sp modelId="{B25224A7-32C7-4597-AFB3-0ABAA1971A15}">
      <dsp:nvSpPr>
        <dsp:cNvPr id="0" name=""/>
        <dsp:cNvSpPr/>
      </dsp:nvSpPr>
      <dsp:spPr>
        <a:xfrm>
          <a:off x="0" y="3991136"/>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5F92C-110B-49CE-9DB2-D1DE8AF157E9}">
      <dsp:nvSpPr>
        <dsp:cNvPr id="0" name=""/>
        <dsp:cNvSpPr/>
      </dsp:nvSpPr>
      <dsp:spPr>
        <a:xfrm>
          <a:off x="482844" y="4350277"/>
          <a:ext cx="877899" cy="87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F26513-1A8A-40BD-AE2F-AF36EC88F2B5}">
      <dsp:nvSpPr>
        <dsp:cNvPr id="0" name=""/>
        <dsp:cNvSpPr/>
      </dsp:nvSpPr>
      <dsp:spPr>
        <a:xfrm>
          <a:off x="1843589" y="3991136"/>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889000">
            <a:lnSpc>
              <a:spcPct val="100000"/>
            </a:lnSpc>
            <a:spcBef>
              <a:spcPct val="0"/>
            </a:spcBef>
            <a:spcAft>
              <a:spcPct val="35000"/>
            </a:spcAft>
            <a:buNone/>
          </a:pPr>
          <a:r>
            <a:rPr lang="en-US" sz="2000" kern="1200"/>
            <a:t>But what happens when there are discrepancies between the IEPA and the owner of the site?</a:t>
          </a:r>
        </a:p>
      </dsp:txBody>
      <dsp:txXfrm>
        <a:off x="1843589" y="3991136"/>
        <a:ext cx="4728660" cy="1596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9EF9-E3E6-460A-B9E4-64025C03BD4D}">
      <dsp:nvSpPr>
        <dsp:cNvPr id="0" name=""/>
        <dsp:cNvSpPr/>
      </dsp:nvSpPr>
      <dsp:spPr>
        <a:xfrm>
          <a:off x="0" y="510887"/>
          <a:ext cx="6683374"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F8D890-98BB-4F1F-9A52-75B0DB7DDC73}">
      <dsp:nvSpPr>
        <dsp:cNvPr id="0" name=""/>
        <dsp:cNvSpPr/>
      </dsp:nvSpPr>
      <dsp:spPr>
        <a:xfrm>
          <a:off x="334168" y="53327"/>
          <a:ext cx="4678362" cy="9151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831" tIns="0" rIns="176831" bIns="0" numCol="1" spcCol="1270" anchor="ctr" anchorCtr="0">
          <a:noAutofit/>
        </a:bodyPr>
        <a:lstStyle/>
        <a:p>
          <a:pPr marL="0" lvl="0" indent="0" algn="l" defTabSz="1377950">
            <a:lnSpc>
              <a:spcPct val="90000"/>
            </a:lnSpc>
            <a:spcBef>
              <a:spcPct val="0"/>
            </a:spcBef>
            <a:spcAft>
              <a:spcPct val="35000"/>
            </a:spcAft>
            <a:buNone/>
          </a:pPr>
          <a:r>
            <a:rPr lang="en-US" sz="3100" kern="1200" dirty="0"/>
            <a:t>The Board has 20 full-time staff and interns</a:t>
          </a:r>
        </a:p>
      </dsp:txBody>
      <dsp:txXfrm>
        <a:off x="378840" y="97999"/>
        <a:ext cx="4589018" cy="825776"/>
      </dsp:txXfrm>
    </dsp:sp>
    <dsp:sp modelId="{AE16FCE9-11EF-49E5-B1CD-65FF0B3197E7}">
      <dsp:nvSpPr>
        <dsp:cNvPr id="0" name=""/>
        <dsp:cNvSpPr/>
      </dsp:nvSpPr>
      <dsp:spPr>
        <a:xfrm>
          <a:off x="0" y="1917047"/>
          <a:ext cx="6683374" cy="2636550"/>
        </a:xfrm>
        <a:prstGeom prst="rect">
          <a:avLst/>
        </a:prstGeom>
        <a:solidFill>
          <a:schemeClr val="lt1">
            <a:alpha val="90000"/>
            <a:hueOff val="0"/>
            <a:satOff val="0"/>
            <a:lumOff val="0"/>
            <a:alphaOff val="0"/>
          </a:schemeClr>
        </a:solidFill>
        <a:ln w="9525" cap="flat" cmpd="sng" algn="ctr">
          <a:solidFill>
            <a:schemeClr val="accent2">
              <a:hueOff val="2189280"/>
              <a:satOff val="19916"/>
              <a:lumOff val="58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8704" tIns="645668" rIns="518704"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t>Barbara Flynn Currie- Chair</a:t>
          </a:r>
        </a:p>
        <a:p>
          <a:pPr marL="285750" lvl="1" indent="-285750" algn="l" defTabSz="1377950">
            <a:lnSpc>
              <a:spcPct val="90000"/>
            </a:lnSpc>
            <a:spcBef>
              <a:spcPct val="0"/>
            </a:spcBef>
            <a:spcAft>
              <a:spcPct val="15000"/>
            </a:spcAft>
            <a:buChar char="•"/>
          </a:pPr>
          <a:r>
            <a:rPr lang="en-US" sz="3100" kern="1200"/>
            <a:t>Cynthia Santos</a:t>
          </a:r>
        </a:p>
        <a:p>
          <a:pPr marL="285750" lvl="1" indent="-285750" algn="l" defTabSz="1377950">
            <a:lnSpc>
              <a:spcPct val="90000"/>
            </a:lnSpc>
            <a:spcBef>
              <a:spcPct val="0"/>
            </a:spcBef>
            <a:spcAft>
              <a:spcPct val="15000"/>
            </a:spcAft>
            <a:buChar char="•"/>
          </a:pPr>
          <a:r>
            <a:rPr lang="en-US" sz="3100" kern="1200" dirty="0"/>
            <a:t>Jennifer Van Wie</a:t>
          </a:r>
        </a:p>
        <a:p>
          <a:pPr marL="285750" lvl="1" indent="-285750" algn="l" defTabSz="1377950">
            <a:lnSpc>
              <a:spcPct val="90000"/>
            </a:lnSpc>
            <a:spcBef>
              <a:spcPct val="0"/>
            </a:spcBef>
            <a:spcAft>
              <a:spcPct val="15000"/>
            </a:spcAft>
            <a:buChar char="•"/>
          </a:pPr>
          <a:r>
            <a:rPr lang="en-US" sz="3100" kern="1200"/>
            <a:t>Michelle Gibson </a:t>
          </a:r>
        </a:p>
      </dsp:txBody>
      <dsp:txXfrm>
        <a:off x="0" y="1917047"/>
        <a:ext cx="6683374" cy="2636550"/>
      </dsp:txXfrm>
    </dsp:sp>
    <dsp:sp modelId="{B46998CF-41EE-41A0-B221-67914F95B13B}">
      <dsp:nvSpPr>
        <dsp:cNvPr id="0" name=""/>
        <dsp:cNvSpPr/>
      </dsp:nvSpPr>
      <dsp:spPr>
        <a:xfrm>
          <a:off x="334168" y="1459487"/>
          <a:ext cx="4678362" cy="915120"/>
        </a:xfrm>
        <a:prstGeom prst="roundRect">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831" tIns="0" rIns="176831" bIns="0" numCol="1" spcCol="1270" anchor="ctr" anchorCtr="0">
          <a:noAutofit/>
        </a:bodyPr>
        <a:lstStyle/>
        <a:p>
          <a:pPr marL="0" lvl="0" indent="0" algn="l" defTabSz="1377950">
            <a:lnSpc>
              <a:spcPct val="90000"/>
            </a:lnSpc>
            <a:spcBef>
              <a:spcPct val="0"/>
            </a:spcBef>
            <a:spcAft>
              <a:spcPct val="35000"/>
            </a:spcAft>
            <a:buNone/>
          </a:pPr>
          <a:r>
            <a:rPr lang="en-US" sz="3100" kern="1200" dirty="0"/>
            <a:t>The Board is made up of 4 members </a:t>
          </a:r>
        </a:p>
      </dsp:txBody>
      <dsp:txXfrm>
        <a:off x="378840" y="1504159"/>
        <a:ext cx="4589018" cy="8257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FF8AC-EE61-4586-85D9-66001F9C9517}">
      <dsp:nvSpPr>
        <dsp:cNvPr id="0" name=""/>
        <dsp:cNvSpPr/>
      </dsp:nvSpPr>
      <dsp:spPr>
        <a:xfrm>
          <a:off x="1735199" y="8460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11DE3-5906-49EA-8E26-C5BF60B9B174}">
      <dsp:nvSpPr>
        <dsp:cNvPr id="0" name=""/>
        <dsp:cNvSpPr/>
      </dsp:nvSpPr>
      <dsp:spPr>
        <a:xfrm>
          <a:off x="331199" y="17448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Detailed explanations of changes to Part 620 can be found at our website </a:t>
          </a:r>
          <a:r>
            <a:rPr lang="en-US" sz="1600" kern="1200" dirty="0">
              <a:hlinkClick xmlns:r="http://schemas.openxmlformats.org/officeDocument/2006/relationships" r:id="rId3"/>
            </a:rPr>
            <a:t>https://pcb.illinois.gov/</a:t>
          </a:r>
          <a:r>
            <a:rPr lang="en-US" sz="1600" kern="1200" dirty="0"/>
            <a:t> </a:t>
          </a:r>
        </a:p>
      </dsp:txBody>
      <dsp:txXfrm>
        <a:off x="331199" y="1744896"/>
        <a:ext cx="4320000" cy="648000"/>
      </dsp:txXfrm>
    </dsp:sp>
    <dsp:sp modelId="{45CBDEB6-3BED-4BA3-BC4F-180C8B03A1B2}">
      <dsp:nvSpPr>
        <dsp:cNvPr id="0" name=""/>
        <dsp:cNvSpPr/>
      </dsp:nvSpPr>
      <dsp:spPr>
        <a:xfrm>
          <a:off x="331199" y="2461869"/>
          <a:ext cx="4320000" cy="1071369"/>
        </a:xfrm>
        <a:prstGeom prst="rect">
          <a:avLst/>
        </a:prstGeom>
        <a:noFill/>
        <a:ln>
          <a:noFill/>
        </a:ln>
        <a:effectLst/>
      </dsp:spPr>
      <dsp:style>
        <a:lnRef idx="0">
          <a:scrgbClr r="0" g="0" b="0"/>
        </a:lnRef>
        <a:fillRef idx="0">
          <a:scrgbClr r="0" g="0" b="0"/>
        </a:fillRef>
        <a:effectRef idx="0">
          <a:scrgbClr r="0" g="0" b="0"/>
        </a:effectRef>
        <a:fontRef idx="minor"/>
      </dsp:style>
    </dsp:sp>
    <dsp:sp modelId="{C9347A1D-72EE-4FF7-AF10-B9808F12FA65}">
      <dsp:nvSpPr>
        <dsp:cNvPr id="0" name=""/>
        <dsp:cNvSpPr/>
      </dsp:nvSpPr>
      <dsp:spPr>
        <a:xfrm>
          <a:off x="6811200" y="84605"/>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98E9D-4851-4AED-B0E7-85F3669CD4CC}">
      <dsp:nvSpPr>
        <dsp:cNvPr id="0" name=""/>
        <dsp:cNvSpPr/>
      </dsp:nvSpPr>
      <dsp:spPr>
        <a:xfrm>
          <a:off x="5407199" y="17448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Search for case R22-18 </a:t>
          </a:r>
        </a:p>
      </dsp:txBody>
      <dsp:txXfrm>
        <a:off x="5407199" y="1744896"/>
        <a:ext cx="4320000" cy="648000"/>
      </dsp:txXfrm>
    </dsp:sp>
    <dsp:sp modelId="{A2C2896D-FB09-4942-A870-D1D0AF902B00}">
      <dsp:nvSpPr>
        <dsp:cNvPr id="0" name=""/>
        <dsp:cNvSpPr/>
      </dsp:nvSpPr>
      <dsp:spPr>
        <a:xfrm>
          <a:off x="5492044" y="2183313"/>
          <a:ext cx="4320000" cy="107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Questions, answers and comments on record</a:t>
          </a:r>
        </a:p>
        <a:p>
          <a:pPr marL="0" lvl="0" indent="0" algn="ctr" defTabSz="533400">
            <a:lnSpc>
              <a:spcPct val="100000"/>
            </a:lnSpc>
            <a:spcBef>
              <a:spcPct val="0"/>
            </a:spcBef>
            <a:spcAft>
              <a:spcPct val="35000"/>
            </a:spcAft>
            <a:buNone/>
          </a:pPr>
          <a:r>
            <a:rPr lang="en-US" sz="1200" kern="1200" dirty="0"/>
            <a:t>Timeline of case events</a:t>
          </a:r>
        </a:p>
        <a:p>
          <a:pPr marL="0" lvl="0" indent="0" algn="ctr" defTabSz="533400">
            <a:lnSpc>
              <a:spcPct val="100000"/>
            </a:lnSpc>
            <a:spcBef>
              <a:spcPct val="0"/>
            </a:spcBef>
            <a:spcAft>
              <a:spcPct val="35000"/>
            </a:spcAft>
            <a:buNone/>
          </a:pPr>
          <a:r>
            <a:rPr lang="en-US" sz="1200" kern="1200" dirty="0"/>
            <a:t>Contact info to submit a comment or question</a:t>
          </a:r>
        </a:p>
        <a:p>
          <a:pPr marL="0" lvl="0" indent="0" algn="ctr" defTabSz="533400">
            <a:lnSpc>
              <a:spcPct val="100000"/>
            </a:lnSpc>
            <a:spcBef>
              <a:spcPct val="0"/>
            </a:spcBef>
            <a:spcAft>
              <a:spcPct val="35000"/>
            </a:spcAft>
            <a:buNone/>
          </a:pPr>
          <a:r>
            <a:rPr lang="en-US" sz="1200" kern="1200" dirty="0"/>
            <a:t>Upcoming dates of next hearings</a:t>
          </a:r>
        </a:p>
        <a:p>
          <a:pPr marL="0" lvl="0" indent="0" algn="ctr" defTabSz="533400">
            <a:lnSpc>
              <a:spcPct val="100000"/>
            </a:lnSpc>
            <a:spcBef>
              <a:spcPct val="0"/>
            </a:spcBef>
            <a:spcAft>
              <a:spcPct val="35000"/>
            </a:spcAft>
            <a:buNone/>
          </a:pPr>
          <a:r>
            <a:rPr lang="en-US" sz="1200" kern="1200" dirty="0"/>
            <a:t>Transcripts of each hearing</a:t>
          </a:r>
        </a:p>
      </dsp:txBody>
      <dsp:txXfrm>
        <a:off x="5492044" y="2183313"/>
        <a:ext cx="4320000" cy="10713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37DCC-88A0-42D4-83F7-DB5F701854BA}">
      <dsp:nvSpPr>
        <dsp:cNvPr id="0" name=""/>
        <dsp:cNvSpPr/>
      </dsp:nvSpPr>
      <dsp:spPr>
        <a:xfrm>
          <a:off x="0" y="464398"/>
          <a:ext cx="10905066" cy="5019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Board encourages the public to participate in all its proceedings. </a:t>
          </a:r>
        </a:p>
      </dsp:txBody>
      <dsp:txXfrm>
        <a:off x="24502" y="488900"/>
        <a:ext cx="10856062" cy="452926"/>
      </dsp:txXfrm>
    </dsp:sp>
    <dsp:sp modelId="{91D4BEF2-6503-4DDB-BDFD-54A213D405D6}">
      <dsp:nvSpPr>
        <dsp:cNvPr id="0" name=""/>
        <dsp:cNvSpPr/>
      </dsp:nvSpPr>
      <dsp:spPr>
        <a:xfrm>
          <a:off x="0" y="1029688"/>
          <a:ext cx="10905066" cy="50193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Forms of public participation include </a:t>
          </a:r>
        </a:p>
      </dsp:txBody>
      <dsp:txXfrm>
        <a:off x="24502" y="1054190"/>
        <a:ext cx="10856062" cy="452926"/>
      </dsp:txXfrm>
    </dsp:sp>
    <dsp:sp modelId="{1E448357-10F2-4E05-90CE-8BB870DCA56B}">
      <dsp:nvSpPr>
        <dsp:cNvPr id="0" name=""/>
        <dsp:cNvSpPr/>
      </dsp:nvSpPr>
      <dsp:spPr>
        <a:xfrm>
          <a:off x="0" y="1531619"/>
          <a:ext cx="10905066"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Making an oral statement or testimony at a hearing</a:t>
          </a:r>
        </a:p>
        <a:p>
          <a:pPr marL="171450" lvl="1" indent="-171450" algn="l" defTabSz="755650">
            <a:lnSpc>
              <a:spcPct val="90000"/>
            </a:lnSpc>
            <a:spcBef>
              <a:spcPct val="0"/>
            </a:spcBef>
            <a:spcAft>
              <a:spcPct val="20000"/>
            </a:spcAft>
            <a:buChar char="•"/>
          </a:pPr>
          <a:r>
            <a:rPr lang="en-US" sz="1700" kern="1200"/>
            <a:t>Providing a public remark at an open meeting</a:t>
          </a:r>
        </a:p>
        <a:p>
          <a:pPr marL="171450" lvl="1" indent="-171450" algn="l" defTabSz="755650">
            <a:lnSpc>
              <a:spcPct val="90000"/>
            </a:lnSpc>
            <a:spcBef>
              <a:spcPct val="0"/>
            </a:spcBef>
            <a:spcAft>
              <a:spcPct val="20000"/>
            </a:spcAft>
            <a:buChar char="•"/>
          </a:pPr>
          <a:r>
            <a:rPr lang="en-US" sz="1700" kern="1200"/>
            <a:t>Filing a written public comment with the Clerk’s Office. </a:t>
          </a:r>
        </a:p>
      </dsp:txBody>
      <dsp:txXfrm>
        <a:off x="0" y="1531619"/>
        <a:ext cx="10905066" cy="796950"/>
      </dsp:txXfrm>
    </dsp:sp>
    <dsp:sp modelId="{EB022B90-700D-4EA3-AE4B-D0ED547EFB55}">
      <dsp:nvSpPr>
        <dsp:cNvPr id="0" name=""/>
        <dsp:cNvSpPr/>
      </dsp:nvSpPr>
      <dsp:spPr>
        <a:xfrm>
          <a:off x="0" y="2328569"/>
          <a:ext cx="10905066" cy="50193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 more information about public participation, go to Part 101 of the Board’s procedural rules.</a:t>
          </a:r>
        </a:p>
      </dsp:txBody>
      <dsp:txXfrm>
        <a:off x="24502" y="2353071"/>
        <a:ext cx="10856062" cy="4529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FBEC-D720-4B20-AE2D-CEB425B80FBE}">
      <dsp:nvSpPr>
        <dsp:cNvPr id="0" name=""/>
        <dsp:cNvSpPr/>
      </dsp:nvSpPr>
      <dsp:spPr>
        <a:xfrm>
          <a:off x="1871063" y="196954"/>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77C59-98D8-444B-8599-9310C89C5B06}">
      <dsp:nvSpPr>
        <dsp:cNvPr id="0" name=""/>
        <dsp:cNvSpPr/>
      </dsp:nvSpPr>
      <dsp:spPr>
        <a:xfrm>
          <a:off x="2339063" y="66495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FE283F-550A-4DB9-96AE-761C5575BF83}">
      <dsp:nvSpPr>
        <dsp:cNvPr id="0" name=""/>
        <dsp:cNvSpPr/>
      </dsp:nvSpPr>
      <dsp:spPr>
        <a:xfrm>
          <a:off x="1169063" y="307695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Water, Air and Soil</a:t>
          </a:r>
        </a:p>
      </dsp:txBody>
      <dsp:txXfrm>
        <a:off x="1169063" y="3076955"/>
        <a:ext cx="3600000" cy="720000"/>
      </dsp:txXfrm>
    </dsp:sp>
    <dsp:sp modelId="{54620D1F-4D58-4F5F-B982-B050D59077D0}">
      <dsp:nvSpPr>
        <dsp:cNvPr id="0" name=""/>
        <dsp:cNvSpPr/>
      </dsp:nvSpPr>
      <dsp:spPr>
        <a:xfrm>
          <a:off x="6101063" y="196954"/>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5D978-94BF-4753-BCC0-4C4EAED06ECD}">
      <dsp:nvSpPr>
        <dsp:cNvPr id="0" name=""/>
        <dsp:cNvSpPr/>
      </dsp:nvSpPr>
      <dsp:spPr>
        <a:xfrm>
          <a:off x="6569063" y="66495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951516-A155-4090-B3A7-C3CAC9C48A25}">
      <dsp:nvSpPr>
        <dsp:cNvPr id="0" name=""/>
        <dsp:cNvSpPr/>
      </dsp:nvSpPr>
      <dsp:spPr>
        <a:xfrm>
          <a:off x="5399063" y="307695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Affects of PFAS on the water cycle</a:t>
          </a:r>
        </a:p>
      </dsp:txBody>
      <dsp:txXfrm>
        <a:off x="5399063" y="3076955"/>
        <a:ext cx="3600000"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D0075-4598-4499-A30C-11E237CDF68D}">
      <dsp:nvSpPr>
        <dsp:cNvPr id="0" name=""/>
        <dsp:cNvSpPr/>
      </dsp:nvSpPr>
      <dsp:spPr>
        <a:xfrm>
          <a:off x="0" y="200499"/>
          <a:ext cx="6683374" cy="70726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Current Methods</a:t>
          </a:r>
        </a:p>
      </dsp:txBody>
      <dsp:txXfrm>
        <a:off x="34526" y="235025"/>
        <a:ext cx="6614322" cy="638212"/>
      </dsp:txXfrm>
    </dsp:sp>
    <dsp:sp modelId="{271233E5-38EF-4E8A-A508-AFCA7E9BFF83}">
      <dsp:nvSpPr>
        <dsp:cNvPr id="0" name=""/>
        <dsp:cNvSpPr/>
      </dsp:nvSpPr>
      <dsp:spPr>
        <a:xfrm>
          <a:off x="0" y="907764"/>
          <a:ext cx="6683374"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Activated Carbon Adsorption</a:t>
          </a:r>
        </a:p>
        <a:p>
          <a:pPr marL="228600" lvl="1" indent="-228600" algn="l" defTabSz="1066800">
            <a:lnSpc>
              <a:spcPct val="90000"/>
            </a:lnSpc>
            <a:spcBef>
              <a:spcPct val="0"/>
            </a:spcBef>
            <a:spcAft>
              <a:spcPct val="20000"/>
            </a:spcAft>
            <a:buChar char="•"/>
          </a:pPr>
          <a:r>
            <a:rPr lang="en-US" sz="2400" kern="1200"/>
            <a:t>Ion Exchange Resins</a:t>
          </a:r>
        </a:p>
        <a:p>
          <a:pPr marL="228600" lvl="1" indent="-228600" algn="l" defTabSz="1066800">
            <a:lnSpc>
              <a:spcPct val="90000"/>
            </a:lnSpc>
            <a:spcBef>
              <a:spcPct val="0"/>
            </a:spcBef>
            <a:spcAft>
              <a:spcPct val="20000"/>
            </a:spcAft>
            <a:buChar char="•"/>
          </a:pPr>
          <a:r>
            <a:rPr lang="en-US" sz="2400" kern="1200"/>
            <a:t>High Pressure Membranes</a:t>
          </a:r>
        </a:p>
      </dsp:txBody>
      <dsp:txXfrm>
        <a:off x="0" y="907764"/>
        <a:ext cx="6683374" cy="1122975"/>
      </dsp:txXfrm>
    </dsp:sp>
    <dsp:sp modelId="{2D555442-6893-411B-9ABA-51826090C80E}">
      <dsp:nvSpPr>
        <dsp:cNvPr id="0" name=""/>
        <dsp:cNvSpPr/>
      </dsp:nvSpPr>
      <dsp:spPr>
        <a:xfrm>
          <a:off x="0" y="2030739"/>
          <a:ext cx="6683374" cy="707264"/>
        </a:xfrm>
        <a:prstGeom prst="roundRect">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New Research</a:t>
          </a:r>
        </a:p>
      </dsp:txBody>
      <dsp:txXfrm>
        <a:off x="34526" y="2065265"/>
        <a:ext cx="6614322" cy="638212"/>
      </dsp:txXfrm>
    </dsp:sp>
    <dsp:sp modelId="{9A7E9A28-768B-4CB2-9BD4-D1AEB43F691D}">
      <dsp:nvSpPr>
        <dsp:cNvPr id="0" name=""/>
        <dsp:cNvSpPr/>
      </dsp:nvSpPr>
      <dsp:spPr>
        <a:xfrm>
          <a:off x="0" y="2738005"/>
          <a:ext cx="6683374"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US EPA has recently revised Method 537.1 to detect and quantify more PFAS (ex. HFPO-DA)</a:t>
          </a:r>
        </a:p>
        <a:p>
          <a:pPr marL="228600" lvl="1" indent="-228600" algn="l" defTabSz="1066800">
            <a:lnSpc>
              <a:spcPct val="90000"/>
            </a:lnSpc>
            <a:spcBef>
              <a:spcPct val="0"/>
            </a:spcBef>
            <a:spcAft>
              <a:spcPct val="20000"/>
            </a:spcAft>
            <a:buChar char="•"/>
          </a:pPr>
          <a:r>
            <a:rPr lang="en-US" sz="2400" kern="1200"/>
            <a:t>The National Toxicology Program and the US EPA have been working together to aggressively support new research</a:t>
          </a:r>
        </a:p>
      </dsp:txBody>
      <dsp:txXfrm>
        <a:off x="0" y="2738005"/>
        <a:ext cx="6683374" cy="16684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63827-A6B1-48F2-8AD5-6E3BBA6C1E78}">
      <dsp:nvSpPr>
        <dsp:cNvPr id="0" name=""/>
        <dsp:cNvSpPr/>
      </dsp:nvSpPr>
      <dsp:spPr>
        <a:xfrm>
          <a:off x="0" y="23649"/>
          <a:ext cx="6683374" cy="12694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Publish a national PFAS testing strategy </a:t>
          </a:r>
          <a:endParaRPr lang="en-US" sz="3500" kern="1200"/>
        </a:p>
      </dsp:txBody>
      <dsp:txXfrm>
        <a:off x="61969" y="85618"/>
        <a:ext cx="6559436" cy="1145512"/>
      </dsp:txXfrm>
    </dsp:sp>
    <dsp:sp modelId="{5163D7A3-DF33-489B-A932-0F6EBA69C590}">
      <dsp:nvSpPr>
        <dsp:cNvPr id="0" name=""/>
        <dsp:cNvSpPr/>
      </dsp:nvSpPr>
      <dsp:spPr>
        <a:xfrm>
          <a:off x="0" y="1393899"/>
          <a:ext cx="6683374" cy="1269450"/>
        </a:xfrm>
        <a:prstGeom prst="roundRect">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Use Toxic Substances Control Act (TSCA)</a:t>
          </a:r>
          <a:endParaRPr lang="en-US" sz="3500" kern="1200"/>
        </a:p>
      </dsp:txBody>
      <dsp:txXfrm>
        <a:off x="61969" y="1455868"/>
        <a:ext cx="6559436" cy="1145512"/>
      </dsp:txXfrm>
    </dsp:sp>
    <dsp:sp modelId="{B38CC299-B0BF-4B6B-8D87-1D38F4FBBC89}">
      <dsp:nvSpPr>
        <dsp:cNvPr id="0" name=""/>
        <dsp:cNvSpPr/>
      </dsp:nvSpPr>
      <dsp:spPr>
        <a:xfrm>
          <a:off x="0" y="2663349"/>
          <a:ext cx="6683374" cy="191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i="0" kern="1200"/>
            <a:t>To thoroughly review new PFAS </a:t>
          </a:r>
          <a:endParaRPr lang="en-US" sz="2700" kern="1200"/>
        </a:p>
        <a:p>
          <a:pPr marL="228600" lvl="1" indent="-228600" algn="l" defTabSz="1200150">
            <a:lnSpc>
              <a:spcPct val="90000"/>
            </a:lnSpc>
            <a:spcBef>
              <a:spcPct val="0"/>
            </a:spcBef>
            <a:spcAft>
              <a:spcPct val="20000"/>
            </a:spcAft>
            <a:buChar char="•"/>
          </a:pPr>
          <a:r>
            <a:rPr lang="en-US" sz="2700" kern="1200"/>
            <a:t>E</a:t>
          </a:r>
          <a:r>
            <a:rPr lang="en-US" sz="2700" b="0" i="0" kern="1200"/>
            <a:t>nsure existing PFAS are used appropriately </a:t>
          </a:r>
          <a:endParaRPr lang="en-US" sz="2700" kern="1200"/>
        </a:p>
        <a:p>
          <a:pPr marL="228600" lvl="1" indent="-228600" algn="l" defTabSz="1200150">
            <a:lnSpc>
              <a:spcPct val="90000"/>
            </a:lnSpc>
            <a:spcBef>
              <a:spcPct val="0"/>
            </a:spcBef>
            <a:spcAft>
              <a:spcPct val="20000"/>
            </a:spcAft>
            <a:buChar char="•"/>
          </a:pPr>
          <a:r>
            <a:rPr lang="en-US" sz="2700" kern="1200"/>
            <a:t>Enhance PFAS reporting to improve quantity, characterization, and sources</a:t>
          </a:r>
        </a:p>
      </dsp:txBody>
      <dsp:txXfrm>
        <a:off x="0" y="2663349"/>
        <a:ext cx="6683374" cy="191992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A4B9A-BF21-4F3B-8552-DEED42B36A7D}">
      <dsp:nvSpPr>
        <dsp:cNvPr id="0" name=""/>
        <dsp:cNvSpPr/>
      </dsp:nvSpPr>
      <dsp:spPr>
        <a:xfrm>
          <a:off x="1333366" y="2516"/>
          <a:ext cx="5333466" cy="130356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marL="0" lvl="0" indent="0" algn="l" defTabSz="933450">
            <a:lnSpc>
              <a:spcPct val="90000"/>
            </a:lnSpc>
            <a:spcBef>
              <a:spcPct val="0"/>
            </a:spcBef>
            <a:spcAft>
              <a:spcPct val="35000"/>
            </a:spcAft>
            <a:buNone/>
          </a:pPr>
          <a:r>
            <a:rPr lang="en-US" sz="2100" kern="1200"/>
            <a:t>Use the Unregulated Contaminant Monitoring Rule to expand water systems monitoring PFAS</a:t>
          </a:r>
        </a:p>
      </dsp:txBody>
      <dsp:txXfrm>
        <a:off x="1333366" y="2516"/>
        <a:ext cx="5333466" cy="1303561"/>
      </dsp:txXfrm>
    </dsp:sp>
    <dsp:sp modelId="{60743372-C94A-4901-A3EB-1F41C32DB0DE}">
      <dsp:nvSpPr>
        <dsp:cNvPr id="0" name=""/>
        <dsp:cNvSpPr/>
      </dsp:nvSpPr>
      <dsp:spPr>
        <a:xfrm>
          <a:off x="0" y="2516"/>
          <a:ext cx="1333366" cy="1303561"/>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marL="0" lvl="0" indent="0" algn="ctr" defTabSz="1155700">
            <a:lnSpc>
              <a:spcPct val="90000"/>
            </a:lnSpc>
            <a:spcBef>
              <a:spcPct val="0"/>
            </a:spcBef>
            <a:spcAft>
              <a:spcPct val="35000"/>
            </a:spcAft>
            <a:buNone/>
          </a:pPr>
          <a:r>
            <a:rPr lang="en-US" sz="2600" kern="1200"/>
            <a:t>Use</a:t>
          </a:r>
        </a:p>
      </dsp:txBody>
      <dsp:txXfrm>
        <a:off x="0" y="2516"/>
        <a:ext cx="1333366" cy="1303561"/>
      </dsp:txXfrm>
    </dsp:sp>
    <dsp:sp modelId="{4514C85E-6922-44DF-A63E-4507BCBA5FE7}">
      <dsp:nvSpPr>
        <dsp:cNvPr id="0" name=""/>
        <dsp:cNvSpPr/>
      </dsp:nvSpPr>
      <dsp:spPr>
        <a:xfrm>
          <a:off x="1333366" y="1384291"/>
          <a:ext cx="5333466" cy="1303561"/>
        </a:xfrm>
        <a:prstGeom prst="rect">
          <a:avLst/>
        </a:prstGeom>
        <a:solidFill>
          <a:schemeClr val="accent5">
            <a:tint val="40000"/>
            <a:alpha val="90000"/>
            <a:hueOff val="-5329121"/>
            <a:satOff val="-828"/>
            <a:lumOff val="-328"/>
            <a:alphaOff val="0"/>
          </a:schemeClr>
        </a:solidFill>
        <a:ln w="9525" cap="flat" cmpd="sng" algn="ctr">
          <a:solidFill>
            <a:schemeClr val="accent5">
              <a:tint val="40000"/>
              <a:alpha val="90000"/>
              <a:hueOff val="-5329121"/>
              <a:satOff val="-828"/>
              <a:lumOff val="-3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marL="0" lvl="0" indent="0" algn="l" defTabSz="933450">
            <a:lnSpc>
              <a:spcPct val="90000"/>
            </a:lnSpc>
            <a:spcBef>
              <a:spcPct val="0"/>
            </a:spcBef>
            <a:spcAft>
              <a:spcPct val="35000"/>
            </a:spcAft>
            <a:buNone/>
          </a:pPr>
          <a:r>
            <a:rPr lang="en-US" sz="2100" kern="1200"/>
            <a:t>Set national PFAS drinking water standards </a:t>
          </a:r>
        </a:p>
      </dsp:txBody>
      <dsp:txXfrm>
        <a:off x="1333366" y="1384291"/>
        <a:ext cx="5333466" cy="1303561"/>
      </dsp:txXfrm>
    </dsp:sp>
    <dsp:sp modelId="{8C7C97B9-E852-4D86-A5E0-A3F4EFBD2B3E}">
      <dsp:nvSpPr>
        <dsp:cNvPr id="0" name=""/>
        <dsp:cNvSpPr/>
      </dsp:nvSpPr>
      <dsp:spPr>
        <a:xfrm>
          <a:off x="0" y="1384291"/>
          <a:ext cx="1333366" cy="1303561"/>
        </a:xfrm>
        <a:prstGeom prst="rect">
          <a:avLst/>
        </a:prstGeom>
        <a:gradFill rotWithShape="0">
          <a:gsLst>
            <a:gs pos="0">
              <a:schemeClr val="accent5">
                <a:hueOff val="-5316392"/>
                <a:satOff val="172"/>
                <a:lumOff val="-2288"/>
                <a:alphaOff val="0"/>
                <a:tint val="94000"/>
                <a:satMod val="100000"/>
                <a:lumMod val="108000"/>
              </a:schemeClr>
            </a:gs>
            <a:gs pos="50000">
              <a:schemeClr val="accent5">
                <a:hueOff val="-5316392"/>
                <a:satOff val="172"/>
                <a:lumOff val="-2288"/>
                <a:alphaOff val="0"/>
                <a:tint val="98000"/>
                <a:shade val="100000"/>
                <a:satMod val="100000"/>
                <a:lumMod val="100000"/>
              </a:schemeClr>
            </a:gs>
            <a:gs pos="100000">
              <a:schemeClr val="accent5">
                <a:hueOff val="-5316392"/>
                <a:satOff val="172"/>
                <a:lumOff val="-2288"/>
                <a:alphaOff val="0"/>
                <a:shade val="72000"/>
                <a:satMod val="120000"/>
                <a:lumMod val="100000"/>
              </a:schemeClr>
            </a:gs>
          </a:gsLst>
          <a:lin ang="5400000" scaled="0"/>
        </a:gradFill>
        <a:ln w="9525" cap="flat" cmpd="sng" algn="ctr">
          <a:solidFill>
            <a:schemeClr val="accent5">
              <a:hueOff val="-5316392"/>
              <a:satOff val="172"/>
              <a:lumOff val="-22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marL="0" lvl="0" indent="0" algn="ctr" defTabSz="1155700">
            <a:lnSpc>
              <a:spcPct val="90000"/>
            </a:lnSpc>
            <a:spcBef>
              <a:spcPct val="0"/>
            </a:spcBef>
            <a:spcAft>
              <a:spcPct val="35000"/>
            </a:spcAft>
            <a:buNone/>
          </a:pPr>
          <a:r>
            <a:rPr lang="en-US" sz="2600" kern="1200"/>
            <a:t>Set</a:t>
          </a:r>
        </a:p>
      </dsp:txBody>
      <dsp:txXfrm>
        <a:off x="0" y="1384291"/>
        <a:ext cx="1333366" cy="1303561"/>
      </dsp:txXfrm>
    </dsp:sp>
    <dsp:sp modelId="{ADF17131-0738-4085-8D74-70E417BF4CE8}">
      <dsp:nvSpPr>
        <dsp:cNvPr id="0" name=""/>
        <dsp:cNvSpPr/>
      </dsp:nvSpPr>
      <dsp:spPr>
        <a:xfrm>
          <a:off x="1333366" y="2766066"/>
          <a:ext cx="5333466" cy="1303561"/>
        </a:xfrm>
        <a:prstGeom prst="rect">
          <a:avLst/>
        </a:prstGeom>
        <a:solidFill>
          <a:schemeClr val="accent5">
            <a:tint val="40000"/>
            <a:alpha val="90000"/>
            <a:hueOff val="-10658242"/>
            <a:satOff val="-1657"/>
            <a:lumOff val="-657"/>
            <a:alphaOff val="0"/>
          </a:schemeClr>
        </a:solidFill>
        <a:ln w="9525" cap="flat" cmpd="sng" algn="ctr">
          <a:solidFill>
            <a:schemeClr val="accent5">
              <a:tint val="40000"/>
              <a:alpha val="90000"/>
              <a:hueOff val="-10658242"/>
              <a:satOff val="-1657"/>
              <a:lumOff val="-6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marL="0" lvl="0" indent="0" algn="l" defTabSz="933450">
            <a:lnSpc>
              <a:spcPct val="90000"/>
            </a:lnSpc>
            <a:spcBef>
              <a:spcPct val="0"/>
            </a:spcBef>
            <a:spcAft>
              <a:spcPct val="35000"/>
            </a:spcAft>
            <a:buNone/>
          </a:pPr>
          <a:r>
            <a:rPr lang="en-US" sz="2100" kern="1200"/>
            <a:t>Publish toxicity assessments of top PFAS</a:t>
          </a:r>
        </a:p>
      </dsp:txBody>
      <dsp:txXfrm>
        <a:off x="1333366" y="2766066"/>
        <a:ext cx="5333466" cy="1303561"/>
      </dsp:txXfrm>
    </dsp:sp>
    <dsp:sp modelId="{E42F5165-E69E-47C3-9038-C9CDFC2B3D01}">
      <dsp:nvSpPr>
        <dsp:cNvPr id="0" name=""/>
        <dsp:cNvSpPr/>
      </dsp:nvSpPr>
      <dsp:spPr>
        <a:xfrm>
          <a:off x="0" y="2766066"/>
          <a:ext cx="1333366" cy="1303561"/>
        </a:xfrm>
        <a:prstGeom prst="rect">
          <a:avLst/>
        </a:prstGeom>
        <a:gradFill rotWithShape="0">
          <a:gsLst>
            <a:gs pos="0">
              <a:schemeClr val="accent5">
                <a:hueOff val="-10632784"/>
                <a:satOff val="345"/>
                <a:lumOff val="-4576"/>
                <a:alphaOff val="0"/>
                <a:tint val="94000"/>
                <a:satMod val="100000"/>
                <a:lumMod val="108000"/>
              </a:schemeClr>
            </a:gs>
            <a:gs pos="50000">
              <a:schemeClr val="accent5">
                <a:hueOff val="-10632784"/>
                <a:satOff val="345"/>
                <a:lumOff val="-4576"/>
                <a:alphaOff val="0"/>
                <a:tint val="98000"/>
                <a:shade val="100000"/>
                <a:satMod val="100000"/>
                <a:lumMod val="100000"/>
              </a:schemeClr>
            </a:gs>
            <a:gs pos="100000">
              <a:schemeClr val="accent5">
                <a:hueOff val="-10632784"/>
                <a:satOff val="345"/>
                <a:lumOff val="-4576"/>
                <a:alphaOff val="0"/>
                <a:shade val="72000"/>
                <a:satMod val="120000"/>
                <a:lumMod val="100000"/>
              </a:schemeClr>
            </a:gs>
          </a:gsLst>
          <a:lin ang="5400000" scaled="0"/>
        </a:gradFill>
        <a:ln w="9525" cap="flat" cmpd="sng" algn="ctr">
          <a:solidFill>
            <a:schemeClr val="accent5">
              <a:hueOff val="-10632784"/>
              <a:satOff val="345"/>
              <a:lumOff val="-457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marL="0" lvl="0" indent="0" algn="ctr" defTabSz="1155700">
            <a:lnSpc>
              <a:spcPct val="90000"/>
            </a:lnSpc>
            <a:spcBef>
              <a:spcPct val="0"/>
            </a:spcBef>
            <a:spcAft>
              <a:spcPct val="35000"/>
            </a:spcAft>
            <a:buNone/>
          </a:pPr>
          <a:r>
            <a:rPr lang="en-US" sz="2600" kern="1200"/>
            <a:t>Publish</a:t>
          </a:r>
        </a:p>
      </dsp:txBody>
      <dsp:txXfrm>
        <a:off x="0" y="2766066"/>
        <a:ext cx="1333366" cy="1303561"/>
      </dsp:txXfrm>
    </dsp:sp>
    <dsp:sp modelId="{7C6FF387-585E-4A11-9A77-A250AE9DFE39}">
      <dsp:nvSpPr>
        <dsp:cNvPr id="0" name=""/>
        <dsp:cNvSpPr/>
      </dsp:nvSpPr>
      <dsp:spPr>
        <a:xfrm>
          <a:off x="1333366" y="4147841"/>
          <a:ext cx="5333466" cy="1303561"/>
        </a:xfrm>
        <a:prstGeom prst="rect">
          <a:avLst/>
        </a:prstGeom>
        <a:solidFill>
          <a:schemeClr val="accent5">
            <a:tint val="40000"/>
            <a:alpha val="90000"/>
            <a:hueOff val="-15987363"/>
            <a:satOff val="-2485"/>
            <a:lumOff val="-985"/>
            <a:alphaOff val="0"/>
          </a:schemeClr>
        </a:solidFill>
        <a:ln w="9525" cap="flat" cmpd="sng" algn="ctr">
          <a:solidFill>
            <a:schemeClr val="accent5">
              <a:tint val="40000"/>
              <a:alpha val="90000"/>
              <a:hueOff val="-15987363"/>
              <a:satOff val="-2485"/>
              <a:lumOff val="-9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84" tIns="331105" rIns="103484" bIns="331105" numCol="1" spcCol="1270" anchor="ctr" anchorCtr="0">
          <a:noAutofit/>
        </a:bodyPr>
        <a:lstStyle/>
        <a:p>
          <a:pPr marL="0" lvl="0" indent="0" algn="l" defTabSz="933450">
            <a:lnSpc>
              <a:spcPct val="90000"/>
            </a:lnSpc>
            <a:spcBef>
              <a:spcPct val="0"/>
            </a:spcBef>
            <a:spcAft>
              <a:spcPct val="35000"/>
            </a:spcAft>
            <a:buNone/>
          </a:pPr>
          <a:r>
            <a:rPr lang="en-US" sz="2100" kern="1200"/>
            <a:t>Issue health advisories for top PFAS</a:t>
          </a:r>
        </a:p>
      </dsp:txBody>
      <dsp:txXfrm>
        <a:off x="1333366" y="4147841"/>
        <a:ext cx="5333466" cy="1303561"/>
      </dsp:txXfrm>
    </dsp:sp>
    <dsp:sp modelId="{FF59F90F-BACB-48D6-841A-E790D53E4806}">
      <dsp:nvSpPr>
        <dsp:cNvPr id="0" name=""/>
        <dsp:cNvSpPr/>
      </dsp:nvSpPr>
      <dsp:spPr>
        <a:xfrm>
          <a:off x="0" y="4147841"/>
          <a:ext cx="1333366" cy="1303561"/>
        </a:xfrm>
        <a:prstGeom prst="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w="9525" cap="flat" cmpd="sng" algn="ctr">
          <a:solidFill>
            <a:schemeClr val="accent5">
              <a:hueOff val="-15949177"/>
              <a:satOff val="517"/>
              <a:lumOff val="-686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28763" rIns="70557" bIns="128763" numCol="1" spcCol="1270" anchor="ctr" anchorCtr="0">
          <a:noAutofit/>
        </a:bodyPr>
        <a:lstStyle/>
        <a:p>
          <a:pPr marL="0" lvl="0" indent="0" algn="ctr" defTabSz="1155700">
            <a:lnSpc>
              <a:spcPct val="90000"/>
            </a:lnSpc>
            <a:spcBef>
              <a:spcPct val="0"/>
            </a:spcBef>
            <a:spcAft>
              <a:spcPct val="35000"/>
            </a:spcAft>
            <a:buNone/>
          </a:pPr>
          <a:r>
            <a:rPr lang="en-US" sz="2600" kern="1200"/>
            <a:t>Issue</a:t>
          </a:r>
        </a:p>
      </dsp:txBody>
      <dsp:txXfrm>
        <a:off x="0" y="4147841"/>
        <a:ext cx="1333366" cy="130356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FC75-8071-4C91-ADF3-51FF51D21C24}">
      <dsp:nvSpPr>
        <dsp:cNvPr id="0" name=""/>
        <dsp:cNvSpPr/>
      </dsp:nvSpPr>
      <dsp:spPr>
        <a:xfrm>
          <a:off x="1413660" y="1378"/>
          <a:ext cx="5654640" cy="60492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716" tIns="153651" rIns="109716" bIns="153651" numCol="1" spcCol="1270" anchor="ctr" anchorCtr="0">
          <a:noAutofit/>
        </a:bodyPr>
        <a:lstStyle/>
        <a:p>
          <a:pPr marL="0" lvl="0" indent="0" algn="l" defTabSz="488950">
            <a:lnSpc>
              <a:spcPct val="90000"/>
            </a:lnSpc>
            <a:spcBef>
              <a:spcPct val="0"/>
            </a:spcBef>
            <a:spcAft>
              <a:spcPct val="35000"/>
            </a:spcAft>
            <a:buNone/>
          </a:pPr>
          <a:r>
            <a:rPr lang="en-US" sz="1100" kern="1200"/>
            <a:t>Restrict PFAS discharges from industrial sources</a:t>
          </a:r>
        </a:p>
      </dsp:txBody>
      <dsp:txXfrm>
        <a:off x="1413660" y="1378"/>
        <a:ext cx="5654640" cy="604926"/>
      </dsp:txXfrm>
    </dsp:sp>
    <dsp:sp modelId="{DC2CD519-7B10-40C3-8C0E-914D495AB651}">
      <dsp:nvSpPr>
        <dsp:cNvPr id="0" name=""/>
        <dsp:cNvSpPr/>
      </dsp:nvSpPr>
      <dsp:spPr>
        <a:xfrm>
          <a:off x="0" y="1378"/>
          <a:ext cx="1413660" cy="604926"/>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806" tIns="59753" rIns="74806" bIns="59753" numCol="1" spcCol="1270" anchor="ctr" anchorCtr="0">
          <a:noAutofit/>
        </a:bodyPr>
        <a:lstStyle/>
        <a:p>
          <a:pPr marL="0" lvl="0" indent="0" algn="ctr" defTabSz="622300">
            <a:lnSpc>
              <a:spcPct val="90000"/>
            </a:lnSpc>
            <a:spcBef>
              <a:spcPct val="0"/>
            </a:spcBef>
            <a:spcAft>
              <a:spcPct val="35000"/>
            </a:spcAft>
            <a:buNone/>
          </a:pPr>
          <a:r>
            <a:rPr lang="en-US" sz="1400" kern="1200"/>
            <a:t>Restrict</a:t>
          </a:r>
        </a:p>
      </dsp:txBody>
      <dsp:txXfrm>
        <a:off x="0" y="1378"/>
        <a:ext cx="1413660" cy="604926"/>
      </dsp:txXfrm>
    </dsp:sp>
    <dsp:sp modelId="{2C2880B4-9775-4350-9741-B0AFD245D0ED}">
      <dsp:nvSpPr>
        <dsp:cNvPr id="0" name=""/>
        <dsp:cNvSpPr/>
      </dsp:nvSpPr>
      <dsp:spPr>
        <a:xfrm>
          <a:off x="1413660" y="642601"/>
          <a:ext cx="5654640" cy="604926"/>
        </a:xfrm>
        <a:prstGeom prst="rect">
          <a:avLst/>
        </a:prstGeom>
        <a:solidFill>
          <a:schemeClr val="accent5">
            <a:tint val="40000"/>
            <a:alpha val="90000"/>
            <a:hueOff val="-3996841"/>
            <a:satOff val="-621"/>
            <a:lumOff val="-246"/>
            <a:alphaOff val="0"/>
          </a:schemeClr>
        </a:solidFill>
        <a:ln w="9525" cap="flat" cmpd="sng" algn="ctr">
          <a:solidFill>
            <a:schemeClr val="accent5">
              <a:tint val="40000"/>
              <a:alpha val="90000"/>
              <a:hueOff val="-3996841"/>
              <a:satOff val="-621"/>
              <a:lumOff val="-2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716" tIns="153651" rIns="109716" bIns="153651" numCol="1" spcCol="1270" anchor="ctr" anchorCtr="0">
          <a:noAutofit/>
        </a:bodyPr>
        <a:lstStyle/>
        <a:p>
          <a:pPr marL="0" lvl="0" indent="0" algn="l" defTabSz="488950">
            <a:lnSpc>
              <a:spcPct val="90000"/>
            </a:lnSpc>
            <a:spcBef>
              <a:spcPct val="0"/>
            </a:spcBef>
            <a:spcAft>
              <a:spcPct val="35000"/>
            </a:spcAft>
            <a:buNone/>
          </a:pPr>
          <a:r>
            <a:rPr lang="en-US" sz="1100" kern="1200"/>
            <a:t>Use NPDES permits to limit discharges and obtain more comprehensive data from the source </a:t>
          </a:r>
        </a:p>
      </dsp:txBody>
      <dsp:txXfrm>
        <a:off x="1413660" y="642601"/>
        <a:ext cx="5654640" cy="604926"/>
      </dsp:txXfrm>
    </dsp:sp>
    <dsp:sp modelId="{5F3146AD-6F89-48D4-8D4B-B9A4E05F29CC}">
      <dsp:nvSpPr>
        <dsp:cNvPr id="0" name=""/>
        <dsp:cNvSpPr/>
      </dsp:nvSpPr>
      <dsp:spPr>
        <a:xfrm>
          <a:off x="0" y="642601"/>
          <a:ext cx="1413660" cy="604926"/>
        </a:xfrm>
        <a:prstGeom prst="rect">
          <a:avLst/>
        </a:prstGeom>
        <a:gradFill rotWithShape="0">
          <a:gsLst>
            <a:gs pos="0">
              <a:schemeClr val="accent5">
                <a:hueOff val="-3987294"/>
                <a:satOff val="129"/>
                <a:lumOff val="-1716"/>
                <a:alphaOff val="0"/>
                <a:tint val="94000"/>
                <a:satMod val="100000"/>
                <a:lumMod val="108000"/>
              </a:schemeClr>
            </a:gs>
            <a:gs pos="50000">
              <a:schemeClr val="accent5">
                <a:hueOff val="-3987294"/>
                <a:satOff val="129"/>
                <a:lumOff val="-1716"/>
                <a:alphaOff val="0"/>
                <a:tint val="98000"/>
                <a:shade val="100000"/>
                <a:satMod val="100000"/>
                <a:lumMod val="100000"/>
              </a:schemeClr>
            </a:gs>
            <a:gs pos="100000">
              <a:schemeClr val="accent5">
                <a:hueOff val="-3987294"/>
                <a:satOff val="129"/>
                <a:lumOff val="-1716"/>
                <a:alphaOff val="0"/>
                <a:shade val="72000"/>
                <a:satMod val="120000"/>
                <a:lumMod val="100000"/>
              </a:schemeClr>
            </a:gs>
          </a:gsLst>
          <a:lin ang="5400000" scaled="0"/>
        </a:gradFill>
        <a:ln w="9525" cap="flat" cmpd="sng" algn="ctr">
          <a:solidFill>
            <a:schemeClr val="accent5">
              <a:hueOff val="-3987294"/>
              <a:satOff val="129"/>
              <a:lumOff val="-171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806" tIns="59753" rIns="74806" bIns="59753" numCol="1" spcCol="1270" anchor="ctr" anchorCtr="0">
          <a:noAutofit/>
        </a:bodyPr>
        <a:lstStyle/>
        <a:p>
          <a:pPr marL="0" lvl="0" indent="0" algn="ctr" defTabSz="622300">
            <a:lnSpc>
              <a:spcPct val="90000"/>
            </a:lnSpc>
            <a:spcBef>
              <a:spcPct val="0"/>
            </a:spcBef>
            <a:spcAft>
              <a:spcPct val="35000"/>
            </a:spcAft>
            <a:buNone/>
          </a:pPr>
          <a:r>
            <a:rPr lang="en-US" sz="1400" kern="1200"/>
            <a:t>Use</a:t>
          </a:r>
        </a:p>
      </dsp:txBody>
      <dsp:txXfrm>
        <a:off x="0" y="642601"/>
        <a:ext cx="1413660" cy="604926"/>
      </dsp:txXfrm>
    </dsp:sp>
    <dsp:sp modelId="{739277F4-58D9-4D4C-93DB-EC7B458DF7B5}">
      <dsp:nvSpPr>
        <dsp:cNvPr id="0" name=""/>
        <dsp:cNvSpPr/>
      </dsp:nvSpPr>
      <dsp:spPr>
        <a:xfrm>
          <a:off x="1413660" y="1283823"/>
          <a:ext cx="5654640" cy="604926"/>
        </a:xfrm>
        <a:prstGeom prst="rect">
          <a:avLst/>
        </a:prstGeom>
        <a:solidFill>
          <a:schemeClr val="accent5">
            <a:tint val="40000"/>
            <a:alpha val="90000"/>
            <a:hueOff val="-7993682"/>
            <a:satOff val="-1242"/>
            <a:lumOff val="-493"/>
            <a:alphaOff val="0"/>
          </a:schemeClr>
        </a:solidFill>
        <a:ln w="9525" cap="flat" cmpd="sng" algn="ctr">
          <a:solidFill>
            <a:schemeClr val="accent5">
              <a:tint val="40000"/>
              <a:alpha val="90000"/>
              <a:hueOff val="-7993682"/>
              <a:satOff val="-1242"/>
              <a:lumOff val="-4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716" tIns="153651" rIns="109716" bIns="153651" numCol="1" spcCol="1270" anchor="ctr" anchorCtr="0">
          <a:noAutofit/>
        </a:bodyPr>
        <a:lstStyle/>
        <a:p>
          <a:pPr marL="0" lvl="0" indent="0" algn="l" defTabSz="488950">
            <a:lnSpc>
              <a:spcPct val="90000"/>
            </a:lnSpc>
            <a:spcBef>
              <a:spcPct val="0"/>
            </a:spcBef>
            <a:spcAft>
              <a:spcPct val="35000"/>
            </a:spcAft>
            <a:buNone/>
          </a:pPr>
          <a:r>
            <a:rPr lang="en-US" sz="1100" kern="1200"/>
            <a:t>Publish improved analytical and testing methods </a:t>
          </a:r>
        </a:p>
      </dsp:txBody>
      <dsp:txXfrm>
        <a:off x="1413660" y="1283823"/>
        <a:ext cx="5654640" cy="604926"/>
      </dsp:txXfrm>
    </dsp:sp>
    <dsp:sp modelId="{3085EE23-2D55-43E4-9C75-15540BE6C154}">
      <dsp:nvSpPr>
        <dsp:cNvPr id="0" name=""/>
        <dsp:cNvSpPr/>
      </dsp:nvSpPr>
      <dsp:spPr>
        <a:xfrm>
          <a:off x="0" y="1283823"/>
          <a:ext cx="1413660" cy="604926"/>
        </a:xfrm>
        <a:prstGeom prst="rect">
          <a:avLst/>
        </a:prstGeom>
        <a:gradFill rotWithShape="0">
          <a:gsLst>
            <a:gs pos="0">
              <a:schemeClr val="accent5">
                <a:hueOff val="-7974588"/>
                <a:satOff val="258"/>
                <a:lumOff val="-3432"/>
                <a:alphaOff val="0"/>
                <a:tint val="94000"/>
                <a:satMod val="100000"/>
                <a:lumMod val="108000"/>
              </a:schemeClr>
            </a:gs>
            <a:gs pos="50000">
              <a:schemeClr val="accent5">
                <a:hueOff val="-7974588"/>
                <a:satOff val="258"/>
                <a:lumOff val="-3432"/>
                <a:alphaOff val="0"/>
                <a:tint val="98000"/>
                <a:shade val="100000"/>
                <a:satMod val="100000"/>
                <a:lumMod val="100000"/>
              </a:schemeClr>
            </a:gs>
            <a:gs pos="100000">
              <a:schemeClr val="accent5">
                <a:hueOff val="-7974588"/>
                <a:satOff val="258"/>
                <a:lumOff val="-3432"/>
                <a:alphaOff val="0"/>
                <a:shade val="72000"/>
                <a:satMod val="120000"/>
                <a:lumMod val="100000"/>
              </a:schemeClr>
            </a:gs>
          </a:gsLst>
          <a:lin ang="5400000" scaled="0"/>
        </a:gradFill>
        <a:ln w="9525" cap="flat" cmpd="sng" algn="ctr">
          <a:solidFill>
            <a:schemeClr val="accent5">
              <a:hueOff val="-7974588"/>
              <a:satOff val="258"/>
              <a:lumOff val="-343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806" tIns="59753" rIns="74806" bIns="59753" numCol="1" spcCol="1270" anchor="ctr" anchorCtr="0">
          <a:noAutofit/>
        </a:bodyPr>
        <a:lstStyle/>
        <a:p>
          <a:pPr marL="0" lvl="0" indent="0" algn="ctr" defTabSz="622300">
            <a:lnSpc>
              <a:spcPct val="90000"/>
            </a:lnSpc>
            <a:spcBef>
              <a:spcPct val="0"/>
            </a:spcBef>
            <a:spcAft>
              <a:spcPct val="35000"/>
            </a:spcAft>
            <a:buNone/>
          </a:pPr>
          <a:r>
            <a:rPr lang="en-US" sz="1400" kern="1200"/>
            <a:t>Publish</a:t>
          </a:r>
        </a:p>
      </dsp:txBody>
      <dsp:txXfrm>
        <a:off x="0" y="1283823"/>
        <a:ext cx="1413660" cy="604926"/>
      </dsp:txXfrm>
    </dsp:sp>
    <dsp:sp modelId="{91BD51A9-1BD2-4B98-BAA4-8544631920F9}">
      <dsp:nvSpPr>
        <dsp:cNvPr id="0" name=""/>
        <dsp:cNvSpPr/>
      </dsp:nvSpPr>
      <dsp:spPr>
        <a:xfrm>
          <a:off x="1413660" y="1925046"/>
          <a:ext cx="5654640" cy="604926"/>
        </a:xfrm>
        <a:prstGeom prst="rect">
          <a:avLst/>
        </a:prstGeom>
        <a:solidFill>
          <a:schemeClr val="accent5">
            <a:tint val="40000"/>
            <a:alpha val="90000"/>
            <a:hueOff val="-11990522"/>
            <a:satOff val="-1864"/>
            <a:lumOff val="-739"/>
            <a:alphaOff val="0"/>
          </a:schemeClr>
        </a:solidFill>
        <a:ln w="9525" cap="flat" cmpd="sng" algn="ctr">
          <a:solidFill>
            <a:schemeClr val="accent5">
              <a:tint val="40000"/>
              <a:alpha val="90000"/>
              <a:hueOff val="-11990522"/>
              <a:satOff val="-1864"/>
              <a:lumOff val="-7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716" tIns="153651" rIns="109716" bIns="153651" numCol="1" spcCol="1270" anchor="ctr" anchorCtr="0">
          <a:noAutofit/>
        </a:bodyPr>
        <a:lstStyle/>
        <a:p>
          <a:pPr marL="0" lvl="0" indent="0" algn="l" defTabSz="488950">
            <a:lnSpc>
              <a:spcPct val="90000"/>
            </a:lnSpc>
            <a:spcBef>
              <a:spcPct val="0"/>
            </a:spcBef>
            <a:spcAft>
              <a:spcPct val="35000"/>
            </a:spcAft>
            <a:buNone/>
          </a:pPr>
          <a:r>
            <a:rPr lang="en-US" sz="1100" kern="1200"/>
            <a:t>Publish ambient water quality criteria for aquatic life and fish tissue</a:t>
          </a:r>
        </a:p>
      </dsp:txBody>
      <dsp:txXfrm>
        <a:off x="1413660" y="1925046"/>
        <a:ext cx="5654640" cy="604926"/>
      </dsp:txXfrm>
    </dsp:sp>
    <dsp:sp modelId="{C4909AF5-BB54-4C71-A9CB-D3B891DA6941}">
      <dsp:nvSpPr>
        <dsp:cNvPr id="0" name=""/>
        <dsp:cNvSpPr/>
      </dsp:nvSpPr>
      <dsp:spPr>
        <a:xfrm>
          <a:off x="0" y="1925046"/>
          <a:ext cx="1413660" cy="604926"/>
        </a:xfrm>
        <a:prstGeom prst="rect">
          <a:avLst/>
        </a:prstGeom>
        <a:gradFill rotWithShape="0">
          <a:gsLst>
            <a:gs pos="0">
              <a:schemeClr val="accent5">
                <a:hueOff val="-11961883"/>
                <a:satOff val="388"/>
                <a:lumOff val="-5148"/>
                <a:alphaOff val="0"/>
                <a:tint val="94000"/>
                <a:satMod val="100000"/>
                <a:lumMod val="108000"/>
              </a:schemeClr>
            </a:gs>
            <a:gs pos="50000">
              <a:schemeClr val="accent5">
                <a:hueOff val="-11961883"/>
                <a:satOff val="388"/>
                <a:lumOff val="-5148"/>
                <a:alphaOff val="0"/>
                <a:tint val="98000"/>
                <a:shade val="100000"/>
                <a:satMod val="100000"/>
                <a:lumMod val="100000"/>
              </a:schemeClr>
            </a:gs>
            <a:gs pos="100000">
              <a:schemeClr val="accent5">
                <a:hueOff val="-11961883"/>
                <a:satOff val="388"/>
                <a:lumOff val="-5148"/>
                <a:alphaOff val="0"/>
                <a:shade val="72000"/>
                <a:satMod val="120000"/>
                <a:lumMod val="100000"/>
              </a:schemeClr>
            </a:gs>
          </a:gsLst>
          <a:lin ang="5400000" scaled="0"/>
        </a:gradFill>
        <a:ln w="9525" cap="flat" cmpd="sng" algn="ctr">
          <a:solidFill>
            <a:schemeClr val="accent5">
              <a:hueOff val="-11961883"/>
              <a:satOff val="388"/>
              <a:lumOff val="-514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806" tIns="59753" rIns="74806" bIns="59753" numCol="1" spcCol="1270" anchor="ctr" anchorCtr="0">
          <a:noAutofit/>
        </a:bodyPr>
        <a:lstStyle/>
        <a:p>
          <a:pPr marL="0" lvl="0" indent="0" algn="ctr" defTabSz="622300">
            <a:lnSpc>
              <a:spcPct val="90000"/>
            </a:lnSpc>
            <a:spcBef>
              <a:spcPct val="0"/>
            </a:spcBef>
            <a:spcAft>
              <a:spcPct val="35000"/>
            </a:spcAft>
            <a:buNone/>
          </a:pPr>
          <a:r>
            <a:rPr lang="en-US" sz="1400" kern="1200"/>
            <a:t>Publish</a:t>
          </a:r>
        </a:p>
      </dsp:txBody>
      <dsp:txXfrm>
        <a:off x="0" y="1925046"/>
        <a:ext cx="1413660" cy="604926"/>
      </dsp:txXfrm>
    </dsp:sp>
    <dsp:sp modelId="{060A6CF1-3934-454B-8FBB-37211B3299C9}">
      <dsp:nvSpPr>
        <dsp:cNvPr id="0" name=""/>
        <dsp:cNvSpPr/>
      </dsp:nvSpPr>
      <dsp:spPr>
        <a:xfrm>
          <a:off x="1413660" y="2566268"/>
          <a:ext cx="5654640" cy="604926"/>
        </a:xfrm>
        <a:prstGeom prst="rect">
          <a:avLst/>
        </a:prstGeom>
        <a:solidFill>
          <a:schemeClr val="accent5">
            <a:tint val="40000"/>
            <a:alpha val="90000"/>
            <a:hueOff val="-15987363"/>
            <a:satOff val="-2485"/>
            <a:lumOff val="-985"/>
            <a:alphaOff val="0"/>
          </a:schemeClr>
        </a:solidFill>
        <a:ln w="9525" cap="flat" cmpd="sng" algn="ctr">
          <a:solidFill>
            <a:schemeClr val="accent5">
              <a:tint val="40000"/>
              <a:alpha val="90000"/>
              <a:hueOff val="-15987363"/>
              <a:satOff val="-2485"/>
              <a:lumOff val="-9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716" tIns="153651" rIns="109716" bIns="153651" numCol="1" spcCol="1270" anchor="ctr" anchorCtr="0">
          <a:noAutofit/>
        </a:bodyPr>
        <a:lstStyle/>
        <a:p>
          <a:pPr marL="0" lvl="0" indent="0" algn="l" defTabSz="488950">
            <a:lnSpc>
              <a:spcPct val="90000"/>
            </a:lnSpc>
            <a:spcBef>
              <a:spcPct val="0"/>
            </a:spcBef>
            <a:spcAft>
              <a:spcPct val="35000"/>
            </a:spcAft>
            <a:buNone/>
          </a:pPr>
          <a:r>
            <a:rPr lang="en-US" sz="1100" kern="1200"/>
            <a:t>Finalize risk assessment of biosolids and determine need of regulation</a:t>
          </a:r>
        </a:p>
      </dsp:txBody>
      <dsp:txXfrm>
        <a:off x="1413660" y="2566268"/>
        <a:ext cx="5654640" cy="604926"/>
      </dsp:txXfrm>
    </dsp:sp>
    <dsp:sp modelId="{8352013F-CA18-4F32-B005-EAC7645AD208}">
      <dsp:nvSpPr>
        <dsp:cNvPr id="0" name=""/>
        <dsp:cNvSpPr/>
      </dsp:nvSpPr>
      <dsp:spPr>
        <a:xfrm>
          <a:off x="0" y="2566268"/>
          <a:ext cx="1413660" cy="604926"/>
        </a:xfrm>
        <a:prstGeom prst="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w="9525" cap="flat" cmpd="sng" algn="ctr">
          <a:solidFill>
            <a:schemeClr val="accent5">
              <a:hueOff val="-15949177"/>
              <a:satOff val="517"/>
              <a:lumOff val="-686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806" tIns="59753" rIns="74806" bIns="59753" numCol="1" spcCol="1270" anchor="ctr" anchorCtr="0">
          <a:noAutofit/>
        </a:bodyPr>
        <a:lstStyle/>
        <a:p>
          <a:pPr marL="0" lvl="0" indent="0" algn="ctr" defTabSz="622300">
            <a:lnSpc>
              <a:spcPct val="90000"/>
            </a:lnSpc>
            <a:spcBef>
              <a:spcPct val="0"/>
            </a:spcBef>
            <a:spcAft>
              <a:spcPct val="35000"/>
            </a:spcAft>
            <a:buNone/>
          </a:pPr>
          <a:r>
            <a:rPr lang="en-US" sz="1400" kern="1200"/>
            <a:t>Finalize</a:t>
          </a:r>
        </a:p>
      </dsp:txBody>
      <dsp:txXfrm>
        <a:off x="0" y="2566268"/>
        <a:ext cx="1413660" cy="6049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92FD9-A04E-4E37-B6B5-206A4EFE3935}">
      <dsp:nvSpPr>
        <dsp:cNvPr id="0" name=""/>
        <dsp:cNvSpPr/>
      </dsp:nvSpPr>
      <dsp:spPr>
        <a:xfrm>
          <a:off x="522" y="1034665"/>
          <a:ext cx="2114661" cy="2537593"/>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882" tIns="0" rIns="208882" bIns="330200" numCol="1" spcCol="1270" anchor="t" anchorCtr="0">
          <a:noAutofit/>
        </a:bodyPr>
        <a:lstStyle/>
        <a:p>
          <a:pPr marL="0" lvl="0" indent="0" algn="l" defTabSz="844550">
            <a:lnSpc>
              <a:spcPct val="90000"/>
            </a:lnSpc>
            <a:spcBef>
              <a:spcPct val="0"/>
            </a:spcBef>
            <a:spcAft>
              <a:spcPct val="35000"/>
            </a:spcAft>
            <a:buNone/>
          </a:pPr>
          <a:r>
            <a:rPr lang="en-US" sz="1900" kern="1200" baseline="0"/>
            <a:t>Designate certain PFAS as CERCLA hazardous substances</a:t>
          </a:r>
          <a:endParaRPr lang="en-US" sz="1900" kern="1200"/>
        </a:p>
      </dsp:txBody>
      <dsp:txXfrm>
        <a:off x="522" y="2049703"/>
        <a:ext cx="2114661" cy="1522556"/>
      </dsp:txXfrm>
    </dsp:sp>
    <dsp:sp modelId="{74D1AF52-1204-4A02-85E2-2DB279A40164}">
      <dsp:nvSpPr>
        <dsp:cNvPr id="0" name=""/>
        <dsp:cNvSpPr/>
      </dsp:nvSpPr>
      <dsp:spPr>
        <a:xfrm>
          <a:off x="522" y="1034665"/>
          <a:ext cx="2114661" cy="1015037"/>
        </a:xfrm>
        <a:prstGeom prst="rect">
          <a:avLst/>
        </a:prstGeom>
        <a:noFill/>
        <a:ln w="9525" cap="flat" cmpd="sng" algn="ctr">
          <a:noFill/>
          <a:prstDash val="solid"/>
        </a:ln>
        <a:effectLst>
          <a:outerShdw blurRad="50800" dist="25400" dir="5400000" rotWithShape="0">
            <a:srgbClr val="000000">
              <a:alpha val="28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8882" tIns="165100" rIns="208882" bIns="165100" numCol="1" spcCol="1270" anchor="ctr" anchorCtr="0">
          <a:noAutofit/>
        </a:bodyPr>
        <a:lstStyle/>
        <a:p>
          <a:pPr marL="0" lvl="0" indent="0" algn="l" defTabSz="2444750">
            <a:lnSpc>
              <a:spcPct val="90000"/>
            </a:lnSpc>
            <a:spcBef>
              <a:spcPct val="0"/>
            </a:spcBef>
            <a:spcAft>
              <a:spcPct val="35000"/>
            </a:spcAft>
            <a:buNone/>
          </a:pPr>
          <a:r>
            <a:rPr lang="en-US" sz="5500" kern="1200"/>
            <a:t>01</a:t>
          </a:r>
        </a:p>
      </dsp:txBody>
      <dsp:txXfrm>
        <a:off x="522" y="1034665"/>
        <a:ext cx="2114661" cy="1015037"/>
      </dsp:txXfrm>
    </dsp:sp>
    <dsp:sp modelId="{FB33D7DE-D830-4AF9-B617-3E8DC651F80B}">
      <dsp:nvSpPr>
        <dsp:cNvPr id="0" name=""/>
        <dsp:cNvSpPr/>
      </dsp:nvSpPr>
      <dsp:spPr>
        <a:xfrm>
          <a:off x="2284356" y="1034665"/>
          <a:ext cx="2114661" cy="2537593"/>
        </a:xfrm>
        <a:prstGeom prst="rect">
          <a:avLst/>
        </a:prstGeom>
        <a:gradFill rotWithShape="0">
          <a:gsLst>
            <a:gs pos="0">
              <a:schemeClr val="accent5">
                <a:hueOff val="-7974588"/>
                <a:satOff val="258"/>
                <a:lumOff val="-3432"/>
                <a:alphaOff val="0"/>
                <a:tint val="94000"/>
                <a:satMod val="100000"/>
                <a:lumMod val="108000"/>
              </a:schemeClr>
            </a:gs>
            <a:gs pos="50000">
              <a:schemeClr val="accent5">
                <a:hueOff val="-7974588"/>
                <a:satOff val="258"/>
                <a:lumOff val="-3432"/>
                <a:alphaOff val="0"/>
                <a:tint val="98000"/>
                <a:shade val="100000"/>
                <a:satMod val="100000"/>
                <a:lumMod val="100000"/>
              </a:schemeClr>
            </a:gs>
            <a:gs pos="100000">
              <a:schemeClr val="accent5">
                <a:hueOff val="-7974588"/>
                <a:satOff val="258"/>
                <a:lumOff val="-3432"/>
                <a:alphaOff val="0"/>
                <a:shade val="72000"/>
                <a:satMod val="120000"/>
                <a:lumMod val="100000"/>
              </a:schemeClr>
            </a:gs>
          </a:gsLst>
          <a:lin ang="5400000" scaled="0"/>
        </a:gradFill>
        <a:ln w="9525" cap="flat" cmpd="sng" algn="ctr">
          <a:solidFill>
            <a:schemeClr val="accent5">
              <a:hueOff val="-7974588"/>
              <a:satOff val="258"/>
              <a:lumOff val="-343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882" tIns="0" rIns="208882" bIns="330200" numCol="1" spcCol="1270" anchor="t" anchorCtr="0">
          <a:noAutofit/>
        </a:bodyPr>
        <a:lstStyle/>
        <a:p>
          <a:pPr marL="0" lvl="0" indent="0" algn="l" defTabSz="844550">
            <a:lnSpc>
              <a:spcPct val="90000"/>
            </a:lnSpc>
            <a:spcBef>
              <a:spcPct val="0"/>
            </a:spcBef>
            <a:spcAft>
              <a:spcPct val="35000"/>
            </a:spcAft>
            <a:buNone/>
          </a:pPr>
          <a:r>
            <a:rPr lang="en-US" sz="1900" kern="1200" baseline="0"/>
            <a:t>create CERCLA Superfund sites</a:t>
          </a:r>
          <a:endParaRPr lang="en-US" sz="1900" kern="1200"/>
        </a:p>
      </dsp:txBody>
      <dsp:txXfrm>
        <a:off x="2284356" y="2049703"/>
        <a:ext cx="2114661" cy="1522556"/>
      </dsp:txXfrm>
    </dsp:sp>
    <dsp:sp modelId="{81A15229-7E07-4B27-8114-3CA5BDC6F800}">
      <dsp:nvSpPr>
        <dsp:cNvPr id="0" name=""/>
        <dsp:cNvSpPr/>
      </dsp:nvSpPr>
      <dsp:spPr>
        <a:xfrm>
          <a:off x="2284356" y="1034665"/>
          <a:ext cx="2114661" cy="1015037"/>
        </a:xfrm>
        <a:prstGeom prst="rect">
          <a:avLst/>
        </a:prstGeom>
        <a:noFill/>
        <a:ln w="9525" cap="flat" cmpd="sng" algn="ctr">
          <a:noFill/>
          <a:prstDash val="solid"/>
        </a:ln>
        <a:effectLst>
          <a:outerShdw blurRad="50800" dist="25400" dir="5400000" rotWithShape="0">
            <a:srgbClr val="000000">
              <a:alpha val="28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8882" tIns="165100" rIns="208882" bIns="165100" numCol="1" spcCol="1270" anchor="ctr" anchorCtr="0">
          <a:noAutofit/>
        </a:bodyPr>
        <a:lstStyle/>
        <a:p>
          <a:pPr marL="0" lvl="0" indent="0" algn="l" defTabSz="2444750">
            <a:lnSpc>
              <a:spcPct val="90000"/>
            </a:lnSpc>
            <a:spcBef>
              <a:spcPct val="0"/>
            </a:spcBef>
            <a:spcAft>
              <a:spcPct val="35000"/>
            </a:spcAft>
            <a:buNone/>
          </a:pPr>
          <a:r>
            <a:rPr lang="en-US" sz="5500" kern="1200"/>
            <a:t>02</a:t>
          </a:r>
        </a:p>
      </dsp:txBody>
      <dsp:txXfrm>
        <a:off x="2284356" y="1034665"/>
        <a:ext cx="2114661" cy="1015037"/>
      </dsp:txXfrm>
    </dsp:sp>
    <dsp:sp modelId="{157E07B5-00DE-4836-A588-A9B5B4E260EF}">
      <dsp:nvSpPr>
        <dsp:cNvPr id="0" name=""/>
        <dsp:cNvSpPr/>
      </dsp:nvSpPr>
      <dsp:spPr>
        <a:xfrm>
          <a:off x="4568191" y="1034665"/>
          <a:ext cx="2114661" cy="2537593"/>
        </a:xfrm>
        <a:prstGeom prst="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w="9525" cap="flat" cmpd="sng" algn="ctr">
          <a:solidFill>
            <a:schemeClr val="accent5">
              <a:hueOff val="-15949177"/>
              <a:satOff val="517"/>
              <a:lumOff val="-686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882" tIns="0" rIns="208882" bIns="330200" numCol="1" spcCol="1270" anchor="t" anchorCtr="0">
          <a:noAutofit/>
        </a:bodyPr>
        <a:lstStyle/>
        <a:p>
          <a:pPr marL="0" lvl="0" indent="0" algn="l" defTabSz="844550">
            <a:lnSpc>
              <a:spcPct val="90000"/>
            </a:lnSpc>
            <a:spcBef>
              <a:spcPct val="0"/>
            </a:spcBef>
            <a:spcAft>
              <a:spcPct val="35000"/>
            </a:spcAft>
            <a:buNone/>
          </a:pPr>
          <a:r>
            <a:rPr lang="en-US" sz="1900" kern="1200" baseline="0"/>
            <a:t>Issue updated guidance on destroying and disposing of PFAS</a:t>
          </a:r>
          <a:endParaRPr lang="en-US" sz="1900" kern="1200"/>
        </a:p>
      </dsp:txBody>
      <dsp:txXfrm>
        <a:off x="4568191" y="2049703"/>
        <a:ext cx="2114661" cy="1522556"/>
      </dsp:txXfrm>
    </dsp:sp>
    <dsp:sp modelId="{643DF2BF-7558-46A9-81B5-6353205FA4AC}">
      <dsp:nvSpPr>
        <dsp:cNvPr id="0" name=""/>
        <dsp:cNvSpPr/>
      </dsp:nvSpPr>
      <dsp:spPr>
        <a:xfrm>
          <a:off x="4568191" y="1034665"/>
          <a:ext cx="2114661" cy="1015037"/>
        </a:xfrm>
        <a:prstGeom prst="rect">
          <a:avLst/>
        </a:prstGeom>
        <a:noFill/>
        <a:ln w="9525" cap="flat" cmpd="sng" algn="ctr">
          <a:noFill/>
          <a:prstDash val="solid"/>
        </a:ln>
        <a:effectLst>
          <a:outerShdw blurRad="50800" dist="25400" dir="5400000" rotWithShape="0">
            <a:srgbClr val="000000">
              <a:alpha val="28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8882" tIns="165100" rIns="208882" bIns="165100" numCol="1" spcCol="1270" anchor="ctr" anchorCtr="0">
          <a:noAutofit/>
        </a:bodyPr>
        <a:lstStyle/>
        <a:p>
          <a:pPr marL="0" lvl="0" indent="0" algn="l" defTabSz="2444750">
            <a:lnSpc>
              <a:spcPct val="90000"/>
            </a:lnSpc>
            <a:spcBef>
              <a:spcPct val="0"/>
            </a:spcBef>
            <a:spcAft>
              <a:spcPct val="35000"/>
            </a:spcAft>
            <a:buNone/>
          </a:pPr>
          <a:r>
            <a:rPr lang="en-US" sz="5500" kern="1200"/>
            <a:t>03</a:t>
          </a:r>
        </a:p>
      </dsp:txBody>
      <dsp:txXfrm>
        <a:off x="4568191" y="1034665"/>
        <a:ext cx="2114661" cy="10150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5BBED-165A-4A57-A8FD-0A25ABC7ED58}">
      <dsp:nvSpPr>
        <dsp:cNvPr id="0" name=""/>
        <dsp:cNvSpPr/>
      </dsp:nvSpPr>
      <dsp:spPr>
        <a:xfrm>
          <a:off x="37178" y="365150"/>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36D34-8F9A-473D-95C3-F295658FD81C}">
      <dsp:nvSpPr>
        <dsp:cNvPr id="0" name=""/>
        <dsp:cNvSpPr/>
      </dsp:nvSpPr>
      <dsp:spPr>
        <a:xfrm>
          <a:off x="224480" y="552452"/>
          <a:ext cx="517308" cy="517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8A70C-720B-4DE7-85D4-123B2782665E}">
      <dsp:nvSpPr>
        <dsp:cNvPr id="0" name=""/>
        <dsp:cNvSpPr/>
      </dsp:nvSpPr>
      <dsp:spPr>
        <a:xfrm>
          <a:off x="1120214"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Build the technical foundation to address PFAS air emissions</a:t>
          </a:r>
        </a:p>
      </dsp:txBody>
      <dsp:txXfrm>
        <a:off x="1120214" y="365150"/>
        <a:ext cx="2102364" cy="891912"/>
      </dsp:txXfrm>
    </dsp:sp>
    <dsp:sp modelId="{F80760FF-2E26-4F5E-B5BE-028380F19116}">
      <dsp:nvSpPr>
        <dsp:cNvPr id="0" name=""/>
        <dsp:cNvSpPr/>
      </dsp:nvSpPr>
      <dsp:spPr>
        <a:xfrm>
          <a:off x="3588900" y="365150"/>
          <a:ext cx="891912" cy="8919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56EBE-AB1E-45CB-AE65-8664021D6B13}">
      <dsp:nvSpPr>
        <dsp:cNvPr id="0" name=""/>
        <dsp:cNvSpPr/>
      </dsp:nvSpPr>
      <dsp:spPr>
        <a:xfrm>
          <a:off x="3776201" y="552452"/>
          <a:ext cx="517308" cy="517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729351-2E7E-4F1A-8342-584E43C2FEC0}">
      <dsp:nvSpPr>
        <dsp:cNvPr id="0" name=""/>
        <dsp:cNvSpPr/>
      </dsp:nvSpPr>
      <dsp:spPr>
        <a:xfrm>
          <a:off x="4671936"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Identify sources</a:t>
          </a:r>
        </a:p>
      </dsp:txBody>
      <dsp:txXfrm>
        <a:off x="4671936" y="365150"/>
        <a:ext cx="2102364" cy="891912"/>
      </dsp:txXfrm>
    </dsp:sp>
    <dsp:sp modelId="{C7E980A0-27BD-4D20-B271-A64303C93DE9}">
      <dsp:nvSpPr>
        <dsp:cNvPr id="0" name=""/>
        <dsp:cNvSpPr/>
      </dsp:nvSpPr>
      <dsp:spPr>
        <a:xfrm>
          <a:off x="7140621" y="365150"/>
          <a:ext cx="891912" cy="8919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7639D-66B4-4CDD-9D66-C3B60746752A}">
      <dsp:nvSpPr>
        <dsp:cNvPr id="0" name=""/>
        <dsp:cNvSpPr/>
      </dsp:nvSpPr>
      <dsp:spPr>
        <a:xfrm>
          <a:off x="7327922" y="552452"/>
          <a:ext cx="517308" cy="517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A6D423-1767-4CDB-88E7-0EB1FEEF9D15}">
      <dsp:nvSpPr>
        <dsp:cNvPr id="0" name=""/>
        <dsp:cNvSpPr/>
      </dsp:nvSpPr>
      <dsp:spPr>
        <a:xfrm>
          <a:off x="8223657"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Develop final monitoring approaches for stack emissions and ambient air</a:t>
          </a:r>
        </a:p>
      </dsp:txBody>
      <dsp:txXfrm>
        <a:off x="8223657" y="365150"/>
        <a:ext cx="2102364" cy="891912"/>
      </dsp:txXfrm>
    </dsp:sp>
    <dsp:sp modelId="{EEA801E1-1C8C-4978-9C68-A951D8183B58}">
      <dsp:nvSpPr>
        <dsp:cNvPr id="0" name=""/>
        <dsp:cNvSpPr/>
      </dsp:nvSpPr>
      <dsp:spPr>
        <a:xfrm>
          <a:off x="37178" y="1772004"/>
          <a:ext cx="891912" cy="8919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7E8DA-12E8-438C-92D9-A14567FEB306}">
      <dsp:nvSpPr>
        <dsp:cNvPr id="0" name=""/>
        <dsp:cNvSpPr/>
      </dsp:nvSpPr>
      <dsp:spPr>
        <a:xfrm>
          <a:off x="224480" y="1959305"/>
          <a:ext cx="517308" cy="517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76DD4-0DA1-4CA1-A7B9-53812CE4986A}">
      <dsp:nvSpPr>
        <dsp:cNvPr id="0" name=""/>
        <dsp:cNvSpPr/>
      </dsp:nvSpPr>
      <dsp:spPr>
        <a:xfrm>
          <a:off x="1120214"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Develop information on cost-effective mitigation technologies</a:t>
          </a:r>
        </a:p>
      </dsp:txBody>
      <dsp:txXfrm>
        <a:off x="1120214" y="1772004"/>
        <a:ext cx="2102364" cy="891912"/>
      </dsp:txXfrm>
    </dsp:sp>
    <dsp:sp modelId="{A8E5FF51-2F1B-476C-A7CD-7E6300980904}">
      <dsp:nvSpPr>
        <dsp:cNvPr id="0" name=""/>
        <dsp:cNvSpPr/>
      </dsp:nvSpPr>
      <dsp:spPr>
        <a:xfrm>
          <a:off x="3588900" y="1772004"/>
          <a:ext cx="891912" cy="8919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7E2EA-17F4-4DF9-BDD8-AB287A6369CB}">
      <dsp:nvSpPr>
        <dsp:cNvPr id="0" name=""/>
        <dsp:cNvSpPr/>
      </dsp:nvSpPr>
      <dsp:spPr>
        <a:xfrm>
          <a:off x="3776201" y="1959305"/>
          <a:ext cx="517308" cy="517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D87E4-5F46-428E-9A36-C6F08739D439}">
      <dsp:nvSpPr>
        <dsp:cNvPr id="0" name=""/>
        <dsp:cNvSpPr/>
      </dsp:nvSpPr>
      <dsp:spPr>
        <a:xfrm>
          <a:off x="4671936"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Increase understanding of the fate and transport of PFAS air emissions for mitigation</a:t>
          </a:r>
        </a:p>
      </dsp:txBody>
      <dsp:txXfrm>
        <a:off x="4671936" y="1772004"/>
        <a:ext cx="2102364" cy="8919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79B0-61D4-49FC-A31F-589A997DB1E9}">
      <dsp:nvSpPr>
        <dsp:cNvPr id="0" name=""/>
        <dsp:cNvSpPr/>
      </dsp:nvSpPr>
      <dsp:spPr>
        <a:xfrm>
          <a:off x="0" y="0"/>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75E8CA8-4AD8-4C40-92B2-B5B90B4ABC22}">
      <dsp:nvSpPr>
        <dsp:cNvPr id="0" name=""/>
        <dsp:cNvSpPr/>
      </dsp:nvSpPr>
      <dsp:spPr>
        <a:xfrm>
          <a:off x="0" y="0"/>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baseline="0"/>
            <a:t>Develop methods to detect and measure PFAS in the environment and identify them</a:t>
          </a:r>
          <a:endParaRPr lang="en-US" sz="4000" kern="1200"/>
        </a:p>
      </dsp:txBody>
      <dsp:txXfrm>
        <a:off x="0" y="0"/>
        <a:ext cx="6683374" cy="2303462"/>
      </dsp:txXfrm>
    </dsp:sp>
    <dsp:sp modelId="{38C51908-4C84-4A2E-9AB2-438E6E8E55C9}">
      <dsp:nvSpPr>
        <dsp:cNvPr id="0" name=""/>
        <dsp:cNvSpPr/>
      </dsp:nvSpPr>
      <dsp:spPr>
        <a:xfrm>
          <a:off x="0" y="2303462"/>
          <a:ext cx="6683374" cy="0"/>
        </a:xfrm>
        <a:prstGeom prst="line">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w="9525" cap="flat" cmpd="sng" algn="ctr">
          <a:solidFill>
            <a:schemeClr val="accent2">
              <a:hueOff val="2189280"/>
              <a:satOff val="19916"/>
              <a:lumOff val="588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94F5B40F-6A47-4330-9382-DD9626285392}">
      <dsp:nvSpPr>
        <dsp:cNvPr id="0" name=""/>
        <dsp:cNvSpPr/>
      </dsp:nvSpPr>
      <dsp:spPr>
        <a:xfrm>
          <a:off x="0" y="2303462"/>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baseline="0"/>
            <a:t>Developing human health toxicity assessments under EPA’s Integrated Risk Information System program</a:t>
          </a:r>
          <a:endParaRPr lang="en-US" sz="4000" kern="1200"/>
        </a:p>
      </dsp:txBody>
      <dsp:txXfrm>
        <a:off x="0" y="2303462"/>
        <a:ext cx="6683374" cy="2303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F1AC2-D729-4717-859C-5BA2B017CFE7}">
      <dsp:nvSpPr>
        <dsp:cNvPr id="0" name=""/>
        <dsp:cNvSpPr/>
      </dsp:nvSpPr>
      <dsp:spPr>
        <a:xfrm>
          <a:off x="0" y="73044"/>
          <a:ext cx="10058399" cy="12362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PFAS is acronym for per- and polyfluoroalkyl substances </a:t>
          </a:r>
        </a:p>
      </dsp:txBody>
      <dsp:txXfrm>
        <a:off x="60351" y="133395"/>
        <a:ext cx="9937697" cy="1115585"/>
      </dsp:txXfrm>
    </dsp:sp>
    <dsp:sp modelId="{DC1E1C0A-B6F2-4057-93A1-7EFB37417DE3}">
      <dsp:nvSpPr>
        <dsp:cNvPr id="0" name=""/>
        <dsp:cNvSpPr/>
      </dsp:nvSpPr>
      <dsp:spPr>
        <a:xfrm>
          <a:off x="0" y="1407252"/>
          <a:ext cx="10058399" cy="1236287"/>
        </a:xfrm>
        <a:prstGeom prst="roundRect">
          <a:avLst/>
        </a:prstGeom>
        <a:solidFill>
          <a:schemeClr val="accent2">
            <a:hueOff val="1094640"/>
            <a:satOff val="9958"/>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PFAS are a class of substances</a:t>
          </a:r>
        </a:p>
      </dsp:txBody>
      <dsp:txXfrm>
        <a:off x="60351" y="1467603"/>
        <a:ext cx="9937697" cy="1115585"/>
      </dsp:txXfrm>
    </dsp:sp>
    <dsp:sp modelId="{451B0BE0-073A-4099-85D0-18258679E837}">
      <dsp:nvSpPr>
        <dsp:cNvPr id="0" name=""/>
        <dsp:cNvSpPr/>
      </dsp:nvSpPr>
      <dsp:spPr>
        <a:xfrm>
          <a:off x="0" y="2741459"/>
          <a:ext cx="10058399" cy="1236287"/>
        </a:xfrm>
        <a:prstGeom prst="roundRect">
          <a:avLst/>
        </a:prstGeom>
        <a:solidFill>
          <a:schemeClr val="accent2">
            <a:hueOff val="2189280"/>
            <a:satOff val="19916"/>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They were used for their oil and water repellency, temperature resistance, and friction reduction properties</a:t>
          </a:r>
        </a:p>
      </dsp:txBody>
      <dsp:txXfrm>
        <a:off x="60351" y="2801810"/>
        <a:ext cx="9937697" cy="1115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0AF3C-82F8-4B5D-B78F-DCF30C38017E}">
      <dsp:nvSpPr>
        <dsp:cNvPr id="0" name=""/>
        <dsp:cNvSpPr/>
      </dsp:nvSpPr>
      <dsp:spPr>
        <a:xfrm>
          <a:off x="0" y="369"/>
          <a:ext cx="1036320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BF340-8EBA-474D-8966-7BEF3C25984E}">
      <dsp:nvSpPr>
        <dsp:cNvPr id="0" name=""/>
        <dsp:cNvSpPr/>
      </dsp:nvSpPr>
      <dsp:spPr>
        <a:xfrm>
          <a:off x="0" y="369"/>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PFAS derivatives</a:t>
          </a:r>
        </a:p>
      </dsp:txBody>
      <dsp:txXfrm>
        <a:off x="0" y="369"/>
        <a:ext cx="10363200" cy="336480"/>
      </dsp:txXfrm>
    </dsp:sp>
    <dsp:sp modelId="{BA7FDA0D-E248-4CE9-8418-90CF7DA99DB4}">
      <dsp:nvSpPr>
        <dsp:cNvPr id="0" name=""/>
        <dsp:cNvSpPr/>
      </dsp:nvSpPr>
      <dsp:spPr>
        <a:xfrm>
          <a:off x="0" y="336850"/>
          <a:ext cx="10363200" cy="0"/>
        </a:xfrm>
        <a:prstGeom prst="line">
          <a:avLst/>
        </a:prstGeom>
        <a:solidFill>
          <a:schemeClr val="accent5">
            <a:hueOff val="-1993647"/>
            <a:satOff val="65"/>
            <a:lumOff val="-858"/>
            <a:alphaOff val="0"/>
          </a:schemeClr>
        </a:solidFill>
        <a:ln w="15875" cap="flat" cmpd="sng" algn="ctr">
          <a:solidFill>
            <a:schemeClr val="accent5">
              <a:hueOff val="-1993647"/>
              <a:satOff val="65"/>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1E7BE-C570-4315-982D-B4B5B28FE171}">
      <dsp:nvSpPr>
        <dsp:cNvPr id="0" name=""/>
        <dsp:cNvSpPr/>
      </dsp:nvSpPr>
      <dsp:spPr>
        <a:xfrm>
          <a:off x="0" y="336850"/>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Perfluoroalkyl acids (PFAAs)</a:t>
          </a:r>
        </a:p>
      </dsp:txBody>
      <dsp:txXfrm>
        <a:off x="0" y="336850"/>
        <a:ext cx="10363200" cy="336480"/>
      </dsp:txXfrm>
    </dsp:sp>
    <dsp:sp modelId="{76FC45CC-3255-418D-BDC7-F41F7933A2B7}">
      <dsp:nvSpPr>
        <dsp:cNvPr id="0" name=""/>
        <dsp:cNvSpPr/>
      </dsp:nvSpPr>
      <dsp:spPr>
        <a:xfrm>
          <a:off x="0" y="673331"/>
          <a:ext cx="10363200" cy="0"/>
        </a:xfrm>
        <a:prstGeom prst="line">
          <a:avLst/>
        </a:prstGeom>
        <a:solidFill>
          <a:schemeClr val="accent5">
            <a:hueOff val="-3987294"/>
            <a:satOff val="129"/>
            <a:lumOff val="-1716"/>
            <a:alphaOff val="0"/>
          </a:schemeClr>
        </a:solidFill>
        <a:ln w="15875" cap="flat" cmpd="sng" algn="ctr">
          <a:solidFill>
            <a:schemeClr val="accent5">
              <a:hueOff val="-3987294"/>
              <a:satOff val="12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AF48D-143E-423B-BC46-74E1512FF864}">
      <dsp:nvSpPr>
        <dsp:cNvPr id="0" name=""/>
        <dsp:cNvSpPr/>
      </dsp:nvSpPr>
      <dsp:spPr>
        <a:xfrm>
          <a:off x="0" y="673331"/>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Perfluoro PFAA precursors</a:t>
          </a:r>
        </a:p>
      </dsp:txBody>
      <dsp:txXfrm>
        <a:off x="0" y="673331"/>
        <a:ext cx="10363200" cy="336480"/>
      </dsp:txXfrm>
    </dsp:sp>
    <dsp:sp modelId="{E4100E3D-5155-49CD-86C1-8A9DA881626A}">
      <dsp:nvSpPr>
        <dsp:cNvPr id="0" name=""/>
        <dsp:cNvSpPr/>
      </dsp:nvSpPr>
      <dsp:spPr>
        <a:xfrm>
          <a:off x="0" y="1009812"/>
          <a:ext cx="10363200" cy="0"/>
        </a:xfrm>
        <a:prstGeom prst="line">
          <a:avLst/>
        </a:prstGeom>
        <a:solidFill>
          <a:schemeClr val="accent5">
            <a:hueOff val="-5980941"/>
            <a:satOff val="194"/>
            <a:lumOff val="-2574"/>
            <a:alphaOff val="0"/>
          </a:schemeClr>
        </a:solidFill>
        <a:ln w="15875" cap="flat" cmpd="sng" algn="ctr">
          <a:solidFill>
            <a:schemeClr val="accent5">
              <a:hueOff val="-5980941"/>
              <a:satOff val="194"/>
              <a:lumOff val="-25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97B03-2429-43BF-84EA-CC4B6A3CDF3E}">
      <dsp:nvSpPr>
        <dsp:cNvPr id="0" name=""/>
        <dsp:cNvSpPr/>
      </dsp:nvSpPr>
      <dsp:spPr>
        <a:xfrm>
          <a:off x="0" y="1009812"/>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Non-PFAA perfluoroalkyls</a:t>
          </a:r>
        </a:p>
      </dsp:txBody>
      <dsp:txXfrm>
        <a:off x="0" y="1009812"/>
        <a:ext cx="10363200" cy="336480"/>
      </dsp:txXfrm>
    </dsp:sp>
    <dsp:sp modelId="{96EC25DF-4139-487F-98AF-B3D017E53C77}">
      <dsp:nvSpPr>
        <dsp:cNvPr id="0" name=""/>
        <dsp:cNvSpPr/>
      </dsp:nvSpPr>
      <dsp:spPr>
        <a:xfrm>
          <a:off x="0" y="1346293"/>
          <a:ext cx="10363200" cy="0"/>
        </a:xfrm>
        <a:prstGeom prst="line">
          <a:avLst/>
        </a:prstGeom>
        <a:solidFill>
          <a:schemeClr val="accent5">
            <a:hueOff val="-7974588"/>
            <a:satOff val="258"/>
            <a:lumOff val="-3432"/>
            <a:alphaOff val="0"/>
          </a:schemeClr>
        </a:solidFill>
        <a:ln w="15875" cap="flat" cmpd="sng" algn="ctr">
          <a:solidFill>
            <a:schemeClr val="accent5">
              <a:hueOff val="-7974588"/>
              <a:satOff val="258"/>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4FFD3-753A-4949-83A6-FDBCF8BAB4A0}">
      <dsp:nvSpPr>
        <dsp:cNvPr id="0" name=""/>
        <dsp:cNvSpPr/>
      </dsp:nvSpPr>
      <dsp:spPr>
        <a:xfrm>
          <a:off x="0" y="1346293"/>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Perfluoroalkane sulfonamide (FASA)-based PFAA precursors</a:t>
          </a:r>
        </a:p>
      </dsp:txBody>
      <dsp:txXfrm>
        <a:off x="0" y="1346293"/>
        <a:ext cx="10363200" cy="336480"/>
      </dsp:txXfrm>
    </dsp:sp>
    <dsp:sp modelId="{44DD757F-54E7-4607-B6C4-547A1D099010}">
      <dsp:nvSpPr>
        <dsp:cNvPr id="0" name=""/>
        <dsp:cNvSpPr/>
      </dsp:nvSpPr>
      <dsp:spPr>
        <a:xfrm>
          <a:off x="0" y="1682773"/>
          <a:ext cx="10363200" cy="0"/>
        </a:xfrm>
        <a:prstGeom prst="line">
          <a:avLst/>
        </a:prstGeom>
        <a:solidFill>
          <a:schemeClr val="accent5">
            <a:hueOff val="-9968235"/>
            <a:satOff val="323"/>
            <a:lumOff val="-4290"/>
            <a:alphaOff val="0"/>
          </a:schemeClr>
        </a:solidFill>
        <a:ln w="15875" cap="flat" cmpd="sng" algn="ctr">
          <a:solidFill>
            <a:schemeClr val="accent5">
              <a:hueOff val="-9968235"/>
              <a:satOff val="323"/>
              <a:lumOff val="-42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B2867-6BB5-40C0-BDA6-D21BDBBC8F78}">
      <dsp:nvSpPr>
        <dsp:cNvPr id="0" name=""/>
        <dsp:cNvSpPr/>
      </dsp:nvSpPr>
      <dsp:spPr>
        <a:xfrm>
          <a:off x="0" y="1682773"/>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Fluorotelomer-based PFAA precursors</a:t>
          </a:r>
        </a:p>
      </dsp:txBody>
      <dsp:txXfrm>
        <a:off x="0" y="1682773"/>
        <a:ext cx="10363200" cy="336480"/>
      </dsp:txXfrm>
    </dsp:sp>
    <dsp:sp modelId="{020F04C6-35CA-4A80-8A1C-E8ACD9D3ED9C}">
      <dsp:nvSpPr>
        <dsp:cNvPr id="0" name=""/>
        <dsp:cNvSpPr/>
      </dsp:nvSpPr>
      <dsp:spPr>
        <a:xfrm>
          <a:off x="0" y="2019254"/>
          <a:ext cx="10363200" cy="0"/>
        </a:xfrm>
        <a:prstGeom prst="line">
          <a:avLst/>
        </a:prstGeom>
        <a:solidFill>
          <a:schemeClr val="accent5">
            <a:hueOff val="-11961883"/>
            <a:satOff val="388"/>
            <a:lumOff val="-5148"/>
            <a:alphaOff val="0"/>
          </a:schemeClr>
        </a:solidFill>
        <a:ln w="15875" cap="flat" cmpd="sng" algn="ctr">
          <a:solidFill>
            <a:schemeClr val="accent5">
              <a:hueOff val="-11961883"/>
              <a:satOff val="388"/>
              <a:lumOff val="-51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D394B-AE3D-47E8-8E82-A2D693DFC2F0}">
      <dsp:nvSpPr>
        <dsp:cNvPr id="0" name=""/>
        <dsp:cNvSpPr/>
      </dsp:nvSpPr>
      <dsp:spPr>
        <a:xfrm>
          <a:off x="0" y="2019254"/>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Silicon PFAS Side-chain </a:t>
          </a:r>
        </a:p>
      </dsp:txBody>
      <dsp:txXfrm>
        <a:off x="0" y="2019254"/>
        <a:ext cx="10363200" cy="336480"/>
      </dsp:txXfrm>
    </dsp:sp>
    <dsp:sp modelId="{A8E763B6-CB73-4222-A991-6F92A2127342}">
      <dsp:nvSpPr>
        <dsp:cNvPr id="0" name=""/>
        <dsp:cNvSpPr/>
      </dsp:nvSpPr>
      <dsp:spPr>
        <a:xfrm>
          <a:off x="0" y="2355735"/>
          <a:ext cx="10363200" cy="0"/>
        </a:xfrm>
        <a:prstGeom prst="line">
          <a:avLst/>
        </a:prstGeom>
        <a:solidFill>
          <a:schemeClr val="accent5">
            <a:hueOff val="-13955530"/>
            <a:satOff val="452"/>
            <a:lumOff val="-6006"/>
            <a:alphaOff val="0"/>
          </a:schemeClr>
        </a:solidFill>
        <a:ln w="15875" cap="flat" cmpd="sng" algn="ctr">
          <a:solidFill>
            <a:schemeClr val="accent5">
              <a:hueOff val="-13955530"/>
              <a:satOff val="452"/>
              <a:lumOff val="-60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DA354-0F3B-4FAA-A8B3-F162E06AAE17}">
      <dsp:nvSpPr>
        <dsp:cNvPr id="0" name=""/>
        <dsp:cNvSpPr/>
      </dsp:nvSpPr>
      <dsp:spPr>
        <a:xfrm>
          <a:off x="0" y="2355735"/>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Fluorinated Aromatic PFAS</a:t>
          </a:r>
        </a:p>
      </dsp:txBody>
      <dsp:txXfrm>
        <a:off x="0" y="2355735"/>
        <a:ext cx="10363200" cy="336480"/>
      </dsp:txXfrm>
    </dsp:sp>
    <dsp:sp modelId="{EDBF97E8-6FFB-4907-B65E-5A5B6A621E37}">
      <dsp:nvSpPr>
        <dsp:cNvPr id="0" name=""/>
        <dsp:cNvSpPr/>
      </dsp:nvSpPr>
      <dsp:spPr>
        <a:xfrm>
          <a:off x="0" y="2692216"/>
          <a:ext cx="10363200" cy="0"/>
        </a:xfrm>
        <a:prstGeom prst="line">
          <a:avLst/>
        </a:prstGeom>
        <a:solidFill>
          <a:schemeClr val="accent5">
            <a:hueOff val="-15949177"/>
            <a:satOff val="517"/>
            <a:lumOff val="-6864"/>
            <a:alphaOff val="0"/>
          </a:schemeClr>
        </a:solidFill>
        <a:ln w="15875" cap="flat" cmpd="sng" algn="ctr">
          <a:solidFill>
            <a:schemeClr val="accent5">
              <a:hueOff val="-15949177"/>
              <a:satOff val="517"/>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E79FA-AE73-48E8-885F-60CCBEB1597E}">
      <dsp:nvSpPr>
        <dsp:cNvPr id="0" name=""/>
        <dsp:cNvSpPr/>
      </dsp:nvSpPr>
      <dsp:spPr>
        <a:xfrm>
          <a:off x="0" y="2692216"/>
          <a:ext cx="10363200" cy="33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Other Aliphatic PFAS</a:t>
          </a:r>
        </a:p>
      </dsp:txBody>
      <dsp:txXfrm>
        <a:off x="0" y="2692216"/>
        <a:ext cx="10363200" cy="336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14EAB-4F7A-4B7E-8BDB-0DEA906D5BA4}">
      <dsp:nvSpPr>
        <dsp:cNvPr id="0" name=""/>
        <dsp:cNvSpPr/>
      </dsp:nvSpPr>
      <dsp:spPr>
        <a:xfrm>
          <a:off x="0" y="653180"/>
          <a:ext cx="6666833" cy="103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218784-ECBC-4CC3-8048-983C7A45BD1D}">
      <dsp:nvSpPr>
        <dsp:cNvPr id="0" name=""/>
        <dsp:cNvSpPr/>
      </dsp:nvSpPr>
      <dsp:spPr>
        <a:xfrm>
          <a:off x="333341" y="48020"/>
          <a:ext cx="4666783" cy="12103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Skin</a:t>
          </a:r>
        </a:p>
      </dsp:txBody>
      <dsp:txXfrm>
        <a:off x="392424" y="107103"/>
        <a:ext cx="4548617" cy="1092154"/>
      </dsp:txXfrm>
    </dsp:sp>
    <dsp:sp modelId="{8AF57662-7593-439F-B83F-C4911C037744}">
      <dsp:nvSpPr>
        <dsp:cNvPr id="0" name=""/>
        <dsp:cNvSpPr/>
      </dsp:nvSpPr>
      <dsp:spPr>
        <a:xfrm>
          <a:off x="0" y="2512940"/>
          <a:ext cx="6666833" cy="1033200"/>
        </a:xfrm>
        <a:prstGeom prst="rect">
          <a:avLst/>
        </a:prstGeom>
        <a:solidFill>
          <a:schemeClr val="lt1">
            <a:alpha val="90000"/>
            <a:hueOff val="0"/>
            <a:satOff val="0"/>
            <a:lumOff val="0"/>
            <a:alphaOff val="0"/>
          </a:schemeClr>
        </a:solidFill>
        <a:ln w="9525" cap="flat" cmpd="sng" algn="ctr">
          <a:solidFill>
            <a:schemeClr val="accent5">
              <a:hueOff val="-7974588"/>
              <a:satOff val="258"/>
              <a:lumOff val="-3432"/>
              <a:alphaOff val="0"/>
            </a:schemeClr>
          </a:solidFill>
          <a:prstDash val="solid"/>
        </a:ln>
        <a:effectLst/>
      </dsp:spPr>
      <dsp:style>
        <a:lnRef idx="1">
          <a:scrgbClr r="0" g="0" b="0"/>
        </a:lnRef>
        <a:fillRef idx="1">
          <a:scrgbClr r="0" g="0" b="0"/>
        </a:fillRef>
        <a:effectRef idx="0">
          <a:scrgbClr r="0" g="0" b="0"/>
        </a:effectRef>
        <a:fontRef idx="minor"/>
      </dsp:style>
    </dsp:sp>
    <dsp:sp modelId="{8E8532C6-FADA-4BD1-869D-D4C7AAA2F685}">
      <dsp:nvSpPr>
        <dsp:cNvPr id="0" name=""/>
        <dsp:cNvSpPr/>
      </dsp:nvSpPr>
      <dsp:spPr>
        <a:xfrm>
          <a:off x="333341" y="1907780"/>
          <a:ext cx="4666783" cy="1210320"/>
        </a:xfrm>
        <a:prstGeom prst="roundRect">
          <a:avLst/>
        </a:prstGeom>
        <a:gradFill rotWithShape="0">
          <a:gsLst>
            <a:gs pos="0">
              <a:schemeClr val="accent5">
                <a:hueOff val="-7974588"/>
                <a:satOff val="258"/>
                <a:lumOff val="-3432"/>
                <a:alphaOff val="0"/>
                <a:tint val="94000"/>
                <a:satMod val="100000"/>
                <a:lumMod val="108000"/>
              </a:schemeClr>
            </a:gs>
            <a:gs pos="50000">
              <a:schemeClr val="accent5">
                <a:hueOff val="-7974588"/>
                <a:satOff val="258"/>
                <a:lumOff val="-3432"/>
                <a:alphaOff val="0"/>
                <a:tint val="98000"/>
                <a:shade val="100000"/>
                <a:satMod val="100000"/>
                <a:lumMod val="100000"/>
              </a:schemeClr>
            </a:gs>
            <a:gs pos="100000">
              <a:schemeClr val="accent5">
                <a:hueOff val="-7974588"/>
                <a:satOff val="258"/>
                <a:lumOff val="-3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Inhalation </a:t>
          </a:r>
        </a:p>
      </dsp:txBody>
      <dsp:txXfrm>
        <a:off x="392424" y="1966863"/>
        <a:ext cx="4548617" cy="1092154"/>
      </dsp:txXfrm>
    </dsp:sp>
    <dsp:sp modelId="{3A0BF38F-51F1-40FD-A83B-568EF3B89885}">
      <dsp:nvSpPr>
        <dsp:cNvPr id="0" name=""/>
        <dsp:cNvSpPr/>
      </dsp:nvSpPr>
      <dsp:spPr>
        <a:xfrm>
          <a:off x="0" y="4372700"/>
          <a:ext cx="6666833" cy="1033200"/>
        </a:xfrm>
        <a:prstGeom prst="rect">
          <a:avLst/>
        </a:prstGeom>
        <a:solidFill>
          <a:schemeClr val="lt1">
            <a:alpha val="90000"/>
            <a:hueOff val="0"/>
            <a:satOff val="0"/>
            <a:lumOff val="0"/>
            <a:alphaOff val="0"/>
          </a:schemeClr>
        </a:solidFill>
        <a:ln w="9525" cap="flat" cmpd="sng" algn="ctr">
          <a:solidFill>
            <a:schemeClr val="accent5">
              <a:hueOff val="-15949177"/>
              <a:satOff val="517"/>
              <a:lumOff val="-6864"/>
              <a:alphaOff val="0"/>
            </a:schemeClr>
          </a:solidFill>
          <a:prstDash val="solid"/>
        </a:ln>
        <a:effectLst/>
      </dsp:spPr>
      <dsp:style>
        <a:lnRef idx="1">
          <a:scrgbClr r="0" g="0" b="0"/>
        </a:lnRef>
        <a:fillRef idx="1">
          <a:scrgbClr r="0" g="0" b="0"/>
        </a:fillRef>
        <a:effectRef idx="0">
          <a:scrgbClr r="0" g="0" b="0"/>
        </a:effectRef>
        <a:fontRef idx="minor"/>
      </dsp:style>
    </dsp:sp>
    <dsp:sp modelId="{B133C55F-EACE-423B-8B97-4E256E8C0629}">
      <dsp:nvSpPr>
        <dsp:cNvPr id="0" name=""/>
        <dsp:cNvSpPr/>
      </dsp:nvSpPr>
      <dsp:spPr>
        <a:xfrm>
          <a:off x="333341" y="3767540"/>
          <a:ext cx="4666783" cy="1210320"/>
        </a:xfrm>
        <a:prstGeom prst="round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Ingestion</a:t>
          </a:r>
        </a:p>
      </dsp:txBody>
      <dsp:txXfrm>
        <a:off x="392424" y="3826623"/>
        <a:ext cx="4548617" cy="1092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A0B1B-DFFB-44C0-8341-77DEEB0822C6}">
      <dsp:nvSpPr>
        <dsp:cNvPr id="0" name=""/>
        <dsp:cNvSpPr/>
      </dsp:nvSpPr>
      <dsp:spPr>
        <a:xfrm>
          <a:off x="581501" y="2044"/>
          <a:ext cx="2779811" cy="16678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Drinking contaminated water</a:t>
          </a:r>
        </a:p>
      </dsp:txBody>
      <dsp:txXfrm>
        <a:off x="581501" y="2044"/>
        <a:ext cx="2779811" cy="1667887"/>
      </dsp:txXfrm>
    </dsp:sp>
    <dsp:sp modelId="{34903A56-AD7F-49E9-9593-F1D800C6CB33}">
      <dsp:nvSpPr>
        <dsp:cNvPr id="0" name=""/>
        <dsp:cNvSpPr/>
      </dsp:nvSpPr>
      <dsp:spPr>
        <a:xfrm>
          <a:off x="3639294" y="2044"/>
          <a:ext cx="2779811" cy="166788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Eating fish caught from contaminated water</a:t>
          </a:r>
        </a:p>
      </dsp:txBody>
      <dsp:txXfrm>
        <a:off x="3639294" y="2044"/>
        <a:ext cx="2779811" cy="1667887"/>
      </dsp:txXfrm>
    </dsp:sp>
    <dsp:sp modelId="{21A208D6-74E4-4F41-BDA3-726012DAA465}">
      <dsp:nvSpPr>
        <dsp:cNvPr id="0" name=""/>
        <dsp:cNvSpPr/>
      </dsp:nvSpPr>
      <dsp:spPr>
        <a:xfrm>
          <a:off x="6697087" y="2044"/>
          <a:ext cx="2779811" cy="166788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Accidently swallowing contaminated dust and soil</a:t>
          </a:r>
        </a:p>
      </dsp:txBody>
      <dsp:txXfrm>
        <a:off x="6697087" y="2044"/>
        <a:ext cx="2779811" cy="1667887"/>
      </dsp:txXfrm>
    </dsp:sp>
    <dsp:sp modelId="{F7D6FA0E-D5BF-44DF-B3F3-E915747C19FE}">
      <dsp:nvSpPr>
        <dsp:cNvPr id="0" name=""/>
        <dsp:cNvSpPr/>
      </dsp:nvSpPr>
      <dsp:spPr>
        <a:xfrm>
          <a:off x="2110397" y="1947913"/>
          <a:ext cx="2779811" cy="166788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Eating food that was packaged in material containing PFAS</a:t>
          </a:r>
        </a:p>
      </dsp:txBody>
      <dsp:txXfrm>
        <a:off x="2110397" y="1947913"/>
        <a:ext cx="2779811" cy="1667887"/>
      </dsp:txXfrm>
    </dsp:sp>
    <dsp:sp modelId="{9346F024-115F-4B15-82B9-E319E349A88A}">
      <dsp:nvSpPr>
        <dsp:cNvPr id="0" name=""/>
        <dsp:cNvSpPr/>
      </dsp:nvSpPr>
      <dsp:spPr>
        <a:xfrm>
          <a:off x="5168190" y="1947913"/>
          <a:ext cx="2779811" cy="166788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 of some consumer products like stain resistant carpeting</a:t>
          </a:r>
        </a:p>
      </dsp:txBody>
      <dsp:txXfrm>
        <a:off x="5168190" y="1947913"/>
        <a:ext cx="2779811" cy="1667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B1B04-E58B-44E8-AFC7-2F2EFA9E43CD}">
      <dsp:nvSpPr>
        <dsp:cNvPr id="0" name=""/>
        <dsp:cNvSpPr/>
      </dsp:nvSpPr>
      <dsp:spPr>
        <a:xfrm>
          <a:off x="0" y="631952"/>
          <a:ext cx="5563423" cy="727228"/>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PFAS intentionally added in some cosmetic products</a:t>
          </a:r>
        </a:p>
      </dsp:txBody>
      <dsp:txXfrm>
        <a:off x="35500" y="667452"/>
        <a:ext cx="5492423" cy="656228"/>
      </dsp:txXfrm>
    </dsp:sp>
    <dsp:sp modelId="{88C8D526-2971-4090-9CEF-07B4963E2C59}">
      <dsp:nvSpPr>
        <dsp:cNvPr id="0" name=""/>
        <dsp:cNvSpPr/>
      </dsp:nvSpPr>
      <dsp:spPr>
        <a:xfrm>
          <a:off x="0" y="1416780"/>
          <a:ext cx="5563423" cy="727228"/>
        </a:xfrm>
        <a:prstGeom prst="roundRect">
          <a:avLst/>
        </a:prstGeom>
        <a:gradFill rotWithShape="0">
          <a:gsLst>
            <a:gs pos="0">
              <a:schemeClr val="accent5">
                <a:hueOff val="-5316392"/>
                <a:satOff val="172"/>
                <a:lumOff val="-2288"/>
                <a:alphaOff val="0"/>
                <a:tint val="94000"/>
                <a:satMod val="100000"/>
                <a:lumMod val="108000"/>
              </a:schemeClr>
            </a:gs>
            <a:gs pos="50000">
              <a:schemeClr val="accent5">
                <a:hueOff val="-5316392"/>
                <a:satOff val="172"/>
                <a:lumOff val="-2288"/>
                <a:alphaOff val="0"/>
                <a:tint val="98000"/>
                <a:shade val="100000"/>
                <a:satMod val="100000"/>
                <a:lumMod val="100000"/>
              </a:schemeClr>
            </a:gs>
            <a:gs pos="100000">
              <a:schemeClr val="accent5">
                <a:hueOff val="-5316392"/>
                <a:satOff val="172"/>
                <a:lumOff val="-22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Used to condition and smooth skin, making it appear shiny</a:t>
          </a:r>
        </a:p>
      </dsp:txBody>
      <dsp:txXfrm>
        <a:off x="35500" y="1452280"/>
        <a:ext cx="5492423" cy="656228"/>
      </dsp:txXfrm>
    </dsp:sp>
    <dsp:sp modelId="{48458B29-E0BB-45A2-821C-ADBBAC494248}">
      <dsp:nvSpPr>
        <dsp:cNvPr id="0" name=""/>
        <dsp:cNvSpPr/>
      </dsp:nvSpPr>
      <dsp:spPr>
        <a:xfrm>
          <a:off x="0" y="2201609"/>
          <a:ext cx="5563423" cy="727228"/>
        </a:xfrm>
        <a:prstGeom prst="roundRect">
          <a:avLst/>
        </a:prstGeom>
        <a:gradFill rotWithShape="0">
          <a:gsLst>
            <a:gs pos="0">
              <a:schemeClr val="accent5">
                <a:hueOff val="-10632784"/>
                <a:satOff val="345"/>
                <a:lumOff val="-4576"/>
                <a:alphaOff val="0"/>
                <a:tint val="94000"/>
                <a:satMod val="100000"/>
                <a:lumMod val="108000"/>
              </a:schemeClr>
            </a:gs>
            <a:gs pos="50000">
              <a:schemeClr val="accent5">
                <a:hueOff val="-10632784"/>
                <a:satOff val="345"/>
                <a:lumOff val="-4576"/>
                <a:alphaOff val="0"/>
                <a:tint val="98000"/>
                <a:shade val="100000"/>
                <a:satMod val="100000"/>
                <a:lumMod val="100000"/>
              </a:schemeClr>
            </a:gs>
            <a:gs pos="100000">
              <a:schemeClr val="accent5">
                <a:hueOff val="-10632784"/>
                <a:satOff val="345"/>
                <a:lumOff val="-457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Affects product consistency and texture</a:t>
          </a:r>
        </a:p>
      </dsp:txBody>
      <dsp:txXfrm>
        <a:off x="35500" y="2237109"/>
        <a:ext cx="5492423" cy="656228"/>
      </dsp:txXfrm>
    </dsp:sp>
    <dsp:sp modelId="{16D11733-38AF-4F62-88EC-146E390EA0BE}">
      <dsp:nvSpPr>
        <dsp:cNvPr id="0" name=""/>
        <dsp:cNvSpPr/>
      </dsp:nvSpPr>
      <dsp:spPr>
        <a:xfrm>
          <a:off x="0" y="2986437"/>
          <a:ext cx="5563423" cy="727228"/>
        </a:xfrm>
        <a:prstGeom prst="roundRect">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Lotions, Cleansers, Nail Polish, Shaving Cream, Foundation, Lipstick, Eyeliner, Eyeshadow, Mascara</a:t>
          </a:r>
        </a:p>
      </dsp:txBody>
      <dsp:txXfrm>
        <a:off x="35500" y="3021937"/>
        <a:ext cx="5492423" cy="656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B557D-5609-4618-BE95-CDD48A61AE9B}">
      <dsp:nvSpPr>
        <dsp:cNvPr id="0" name=""/>
        <dsp:cNvSpPr/>
      </dsp:nvSpPr>
      <dsp:spPr>
        <a:xfrm>
          <a:off x="0" y="4683023"/>
          <a:ext cx="1666708" cy="768289"/>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35128" rIns="118536" bIns="135128" numCol="1" spcCol="1270" anchor="ctr" anchorCtr="0">
          <a:noAutofit/>
        </a:bodyPr>
        <a:lstStyle/>
        <a:p>
          <a:pPr marL="0" lvl="0" indent="0" algn="ctr" defTabSz="844550">
            <a:lnSpc>
              <a:spcPct val="90000"/>
            </a:lnSpc>
            <a:spcBef>
              <a:spcPct val="0"/>
            </a:spcBef>
            <a:spcAft>
              <a:spcPct val="35000"/>
            </a:spcAft>
            <a:buNone/>
          </a:pPr>
          <a:r>
            <a:rPr lang="en-US" sz="1900" kern="1200"/>
            <a:t>Check</a:t>
          </a:r>
        </a:p>
      </dsp:txBody>
      <dsp:txXfrm>
        <a:off x="0" y="4683023"/>
        <a:ext cx="1666708" cy="768289"/>
      </dsp:txXfrm>
    </dsp:sp>
    <dsp:sp modelId="{1CA32D03-080C-4AD9-A134-CF422ABC8A3F}">
      <dsp:nvSpPr>
        <dsp:cNvPr id="0" name=""/>
        <dsp:cNvSpPr/>
      </dsp:nvSpPr>
      <dsp:spPr>
        <a:xfrm>
          <a:off x="1666708" y="4683023"/>
          <a:ext cx="5000124" cy="76828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26" tIns="228600" rIns="101426" bIns="228600" numCol="1" spcCol="1270" anchor="ctr" anchorCtr="0">
          <a:noAutofit/>
        </a:bodyPr>
        <a:lstStyle/>
        <a:p>
          <a:pPr marL="0" lvl="0" indent="0" algn="l" defTabSz="800100">
            <a:lnSpc>
              <a:spcPct val="90000"/>
            </a:lnSpc>
            <a:spcBef>
              <a:spcPct val="0"/>
            </a:spcBef>
            <a:spcAft>
              <a:spcPct val="35000"/>
            </a:spcAft>
            <a:buNone/>
          </a:pPr>
          <a:r>
            <a:rPr lang="en-US" sz="1800" kern="1200" dirty="0"/>
            <a:t>Check your cookware for scratches</a:t>
          </a:r>
        </a:p>
      </dsp:txBody>
      <dsp:txXfrm>
        <a:off x="1666708" y="4683023"/>
        <a:ext cx="5000124" cy="768289"/>
      </dsp:txXfrm>
    </dsp:sp>
    <dsp:sp modelId="{0EBCF99E-D910-490A-89B4-23912D556197}">
      <dsp:nvSpPr>
        <dsp:cNvPr id="0" name=""/>
        <dsp:cNvSpPr/>
      </dsp:nvSpPr>
      <dsp:spPr>
        <a:xfrm rot="10800000">
          <a:off x="0" y="3512919"/>
          <a:ext cx="1666708" cy="1181628"/>
        </a:xfrm>
        <a:prstGeom prst="upArrowCallout">
          <a:avLst>
            <a:gd name="adj1" fmla="val 5000"/>
            <a:gd name="adj2" fmla="val 10000"/>
            <a:gd name="adj3" fmla="val 15000"/>
            <a:gd name="adj4" fmla="val 64977"/>
          </a:avLst>
        </a:prstGeom>
        <a:gradFill rotWithShape="0">
          <a:gsLst>
            <a:gs pos="0">
              <a:schemeClr val="accent5">
                <a:hueOff val="-3987294"/>
                <a:satOff val="129"/>
                <a:lumOff val="-1716"/>
                <a:alphaOff val="0"/>
                <a:tint val="94000"/>
                <a:satMod val="100000"/>
                <a:lumMod val="108000"/>
              </a:schemeClr>
            </a:gs>
            <a:gs pos="50000">
              <a:schemeClr val="accent5">
                <a:hueOff val="-3987294"/>
                <a:satOff val="129"/>
                <a:lumOff val="-1716"/>
                <a:alphaOff val="0"/>
                <a:tint val="98000"/>
                <a:shade val="100000"/>
                <a:satMod val="100000"/>
                <a:lumMod val="100000"/>
              </a:schemeClr>
            </a:gs>
            <a:gs pos="100000">
              <a:schemeClr val="accent5">
                <a:hueOff val="-3987294"/>
                <a:satOff val="129"/>
                <a:lumOff val="-1716"/>
                <a:alphaOff val="0"/>
                <a:shade val="72000"/>
                <a:satMod val="120000"/>
                <a:lumMod val="100000"/>
              </a:schemeClr>
            </a:gs>
          </a:gsLst>
          <a:lin ang="5400000" scaled="0"/>
        </a:gradFill>
        <a:ln w="9525" cap="flat" cmpd="sng" algn="ctr">
          <a:solidFill>
            <a:schemeClr val="accent5">
              <a:hueOff val="-3987294"/>
              <a:satOff val="129"/>
              <a:lumOff val="-171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35128" rIns="118536"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Don't microwave</a:t>
          </a:r>
        </a:p>
      </dsp:txBody>
      <dsp:txXfrm rot="-10800000">
        <a:off x="0" y="3512919"/>
        <a:ext cx="1666708" cy="768058"/>
      </dsp:txXfrm>
    </dsp:sp>
    <dsp:sp modelId="{E1977D39-36C6-4490-8303-5B494743F850}">
      <dsp:nvSpPr>
        <dsp:cNvPr id="0" name=""/>
        <dsp:cNvSpPr/>
      </dsp:nvSpPr>
      <dsp:spPr>
        <a:xfrm>
          <a:off x="1666708" y="3512919"/>
          <a:ext cx="5000124" cy="768058"/>
        </a:xfrm>
        <a:prstGeom prst="rect">
          <a:avLst/>
        </a:prstGeom>
        <a:solidFill>
          <a:schemeClr val="accent5">
            <a:tint val="40000"/>
            <a:alpha val="90000"/>
            <a:hueOff val="-3996841"/>
            <a:satOff val="-621"/>
            <a:lumOff val="-246"/>
            <a:alphaOff val="0"/>
          </a:schemeClr>
        </a:solidFill>
        <a:ln w="9525" cap="flat" cmpd="sng" algn="ctr">
          <a:solidFill>
            <a:schemeClr val="accent5">
              <a:tint val="40000"/>
              <a:alpha val="90000"/>
              <a:hueOff val="-3996841"/>
              <a:satOff val="-621"/>
              <a:lumOff val="-2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26" tIns="228600" rIns="101426" bIns="228600" numCol="1" spcCol="1270" anchor="ctr" anchorCtr="0">
          <a:noAutofit/>
        </a:bodyPr>
        <a:lstStyle/>
        <a:p>
          <a:pPr marL="0" lvl="0" indent="0" algn="l" defTabSz="800100">
            <a:lnSpc>
              <a:spcPct val="90000"/>
            </a:lnSpc>
            <a:spcBef>
              <a:spcPct val="0"/>
            </a:spcBef>
            <a:spcAft>
              <a:spcPct val="35000"/>
            </a:spcAft>
            <a:buNone/>
          </a:pPr>
          <a:r>
            <a:rPr lang="en-US" sz="1800" kern="1200" dirty="0"/>
            <a:t>Don't microwave bags of popcorn</a:t>
          </a:r>
        </a:p>
      </dsp:txBody>
      <dsp:txXfrm>
        <a:off x="1666708" y="3512919"/>
        <a:ext cx="5000124" cy="768058"/>
      </dsp:txXfrm>
    </dsp:sp>
    <dsp:sp modelId="{59F725A6-4097-4D03-9844-F7800300C767}">
      <dsp:nvSpPr>
        <dsp:cNvPr id="0" name=""/>
        <dsp:cNvSpPr/>
      </dsp:nvSpPr>
      <dsp:spPr>
        <a:xfrm rot="10800000">
          <a:off x="0" y="2342815"/>
          <a:ext cx="1666708" cy="1181628"/>
        </a:xfrm>
        <a:prstGeom prst="upArrowCallout">
          <a:avLst>
            <a:gd name="adj1" fmla="val 5000"/>
            <a:gd name="adj2" fmla="val 10000"/>
            <a:gd name="adj3" fmla="val 15000"/>
            <a:gd name="adj4" fmla="val 64977"/>
          </a:avLst>
        </a:prstGeom>
        <a:gradFill rotWithShape="0">
          <a:gsLst>
            <a:gs pos="0">
              <a:schemeClr val="accent5">
                <a:hueOff val="-7974588"/>
                <a:satOff val="258"/>
                <a:lumOff val="-3432"/>
                <a:alphaOff val="0"/>
                <a:tint val="94000"/>
                <a:satMod val="100000"/>
                <a:lumMod val="108000"/>
              </a:schemeClr>
            </a:gs>
            <a:gs pos="50000">
              <a:schemeClr val="accent5">
                <a:hueOff val="-7974588"/>
                <a:satOff val="258"/>
                <a:lumOff val="-3432"/>
                <a:alphaOff val="0"/>
                <a:tint val="98000"/>
                <a:shade val="100000"/>
                <a:satMod val="100000"/>
                <a:lumMod val="100000"/>
              </a:schemeClr>
            </a:gs>
            <a:gs pos="100000">
              <a:schemeClr val="accent5">
                <a:hueOff val="-7974588"/>
                <a:satOff val="258"/>
                <a:lumOff val="-3432"/>
                <a:alphaOff val="0"/>
                <a:shade val="72000"/>
                <a:satMod val="120000"/>
                <a:lumMod val="100000"/>
              </a:schemeClr>
            </a:gs>
          </a:gsLst>
          <a:lin ang="5400000" scaled="0"/>
        </a:gradFill>
        <a:ln w="9525" cap="flat" cmpd="sng" algn="ctr">
          <a:solidFill>
            <a:schemeClr val="accent5">
              <a:hueOff val="-7974588"/>
              <a:satOff val="258"/>
              <a:lumOff val="-343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35128" rIns="118536" bIns="135128" numCol="1" spcCol="1270" anchor="ctr" anchorCtr="0">
          <a:noAutofit/>
        </a:bodyPr>
        <a:lstStyle/>
        <a:p>
          <a:pPr marL="0" lvl="0" indent="0" algn="ctr" defTabSz="844550">
            <a:lnSpc>
              <a:spcPct val="90000"/>
            </a:lnSpc>
            <a:spcBef>
              <a:spcPct val="0"/>
            </a:spcBef>
            <a:spcAft>
              <a:spcPct val="35000"/>
            </a:spcAft>
            <a:buNone/>
          </a:pPr>
          <a:r>
            <a:rPr lang="en-US" sz="1900" kern="1200"/>
            <a:t>Check</a:t>
          </a:r>
        </a:p>
      </dsp:txBody>
      <dsp:txXfrm rot="-10800000">
        <a:off x="0" y="2342815"/>
        <a:ext cx="1666708" cy="768058"/>
      </dsp:txXfrm>
    </dsp:sp>
    <dsp:sp modelId="{A4C29946-1B0A-4970-8FA2-53D6AA2B713C}">
      <dsp:nvSpPr>
        <dsp:cNvPr id="0" name=""/>
        <dsp:cNvSpPr/>
      </dsp:nvSpPr>
      <dsp:spPr>
        <a:xfrm>
          <a:off x="1666708" y="2342815"/>
          <a:ext cx="5000124" cy="768058"/>
        </a:xfrm>
        <a:prstGeom prst="rect">
          <a:avLst/>
        </a:prstGeom>
        <a:solidFill>
          <a:schemeClr val="accent5">
            <a:tint val="40000"/>
            <a:alpha val="90000"/>
            <a:hueOff val="-7993682"/>
            <a:satOff val="-1242"/>
            <a:lumOff val="-493"/>
            <a:alphaOff val="0"/>
          </a:schemeClr>
        </a:solidFill>
        <a:ln w="9525" cap="flat" cmpd="sng" algn="ctr">
          <a:solidFill>
            <a:schemeClr val="accent5">
              <a:tint val="40000"/>
              <a:alpha val="90000"/>
              <a:hueOff val="-7993682"/>
              <a:satOff val="-1242"/>
              <a:lumOff val="-4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26" tIns="228600" rIns="101426" bIns="228600" numCol="1" spcCol="1270" anchor="ctr" anchorCtr="0">
          <a:noAutofit/>
        </a:bodyPr>
        <a:lstStyle/>
        <a:p>
          <a:pPr marL="0" lvl="0" indent="0" algn="l" defTabSz="800100">
            <a:lnSpc>
              <a:spcPct val="90000"/>
            </a:lnSpc>
            <a:spcBef>
              <a:spcPct val="0"/>
            </a:spcBef>
            <a:spcAft>
              <a:spcPct val="35000"/>
            </a:spcAft>
            <a:buNone/>
          </a:pPr>
          <a:r>
            <a:rPr lang="en-US" sz="1800" kern="1200" dirty="0"/>
            <a:t>Check your drinking water</a:t>
          </a:r>
        </a:p>
      </dsp:txBody>
      <dsp:txXfrm>
        <a:off x="1666708" y="2342815"/>
        <a:ext cx="5000124" cy="768058"/>
      </dsp:txXfrm>
    </dsp:sp>
    <dsp:sp modelId="{82320DE3-47A2-4AD3-A14E-3B9E32F54075}">
      <dsp:nvSpPr>
        <dsp:cNvPr id="0" name=""/>
        <dsp:cNvSpPr/>
      </dsp:nvSpPr>
      <dsp:spPr>
        <a:xfrm rot="10800000">
          <a:off x="0" y="1172711"/>
          <a:ext cx="1666708" cy="1181628"/>
        </a:xfrm>
        <a:prstGeom prst="upArrowCallout">
          <a:avLst>
            <a:gd name="adj1" fmla="val 5000"/>
            <a:gd name="adj2" fmla="val 10000"/>
            <a:gd name="adj3" fmla="val 15000"/>
            <a:gd name="adj4" fmla="val 64977"/>
          </a:avLst>
        </a:prstGeom>
        <a:gradFill rotWithShape="0">
          <a:gsLst>
            <a:gs pos="0">
              <a:schemeClr val="accent5">
                <a:hueOff val="-11961883"/>
                <a:satOff val="388"/>
                <a:lumOff val="-5148"/>
                <a:alphaOff val="0"/>
                <a:tint val="94000"/>
                <a:satMod val="100000"/>
                <a:lumMod val="108000"/>
              </a:schemeClr>
            </a:gs>
            <a:gs pos="50000">
              <a:schemeClr val="accent5">
                <a:hueOff val="-11961883"/>
                <a:satOff val="388"/>
                <a:lumOff val="-5148"/>
                <a:alphaOff val="0"/>
                <a:tint val="98000"/>
                <a:shade val="100000"/>
                <a:satMod val="100000"/>
                <a:lumMod val="100000"/>
              </a:schemeClr>
            </a:gs>
            <a:gs pos="100000">
              <a:schemeClr val="accent5">
                <a:hueOff val="-11961883"/>
                <a:satOff val="388"/>
                <a:lumOff val="-5148"/>
                <a:alphaOff val="0"/>
                <a:shade val="72000"/>
                <a:satMod val="120000"/>
                <a:lumMod val="100000"/>
              </a:schemeClr>
            </a:gs>
          </a:gsLst>
          <a:lin ang="5400000" scaled="0"/>
        </a:gradFill>
        <a:ln w="9525" cap="flat" cmpd="sng" algn="ctr">
          <a:solidFill>
            <a:schemeClr val="accent5">
              <a:hueOff val="-11961883"/>
              <a:satOff val="388"/>
              <a:lumOff val="-514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35128" rIns="118536" bIns="135128" numCol="1" spcCol="1270" anchor="ctr" anchorCtr="0">
          <a:noAutofit/>
        </a:bodyPr>
        <a:lstStyle/>
        <a:p>
          <a:pPr marL="0" lvl="0" indent="0" algn="ctr" defTabSz="844550">
            <a:lnSpc>
              <a:spcPct val="90000"/>
            </a:lnSpc>
            <a:spcBef>
              <a:spcPct val="0"/>
            </a:spcBef>
            <a:spcAft>
              <a:spcPct val="35000"/>
            </a:spcAft>
            <a:buNone/>
          </a:pPr>
          <a:r>
            <a:rPr lang="en-US" sz="1900" kern="1200"/>
            <a:t>Minimize</a:t>
          </a:r>
        </a:p>
      </dsp:txBody>
      <dsp:txXfrm rot="-10800000">
        <a:off x="0" y="1172711"/>
        <a:ext cx="1666708" cy="768058"/>
      </dsp:txXfrm>
    </dsp:sp>
    <dsp:sp modelId="{8ACF9CF3-AAF1-4A5F-AA3E-6E6A8C768F05}">
      <dsp:nvSpPr>
        <dsp:cNvPr id="0" name=""/>
        <dsp:cNvSpPr/>
      </dsp:nvSpPr>
      <dsp:spPr>
        <a:xfrm>
          <a:off x="1666708" y="1172711"/>
          <a:ext cx="5000124" cy="768058"/>
        </a:xfrm>
        <a:prstGeom prst="rect">
          <a:avLst/>
        </a:prstGeom>
        <a:solidFill>
          <a:schemeClr val="accent5">
            <a:tint val="40000"/>
            <a:alpha val="90000"/>
            <a:hueOff val="-11990522"/>
            <a:satOff val="-1864"/>
            <a:lumOff val="-739"/>
            <a:alphaOff val="0"/>
          </a:schemeClr>
        </a:solidFill>
        <a:ln w="9525" cap="flat" cmpd="sng" algn="ctr">
          <a:solidFill>
            <a:schemeClr val="accent5">
              <a:tint val="40000"/>
              <a:alpha val="90000"/>
              <a:hueOff val="-11990522"/>
              <a:satOff val="-1864"/>
              <a:lumOff val="-7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26" tIns="228600" rIns="101426" bIns="228600" numCol="1" spcCol="1270" anchor="ctr" anchorCtr="0">
          <a:noAutofit/>
        </a:bodyPr>
        <a:lstStyle/>
        <a:p>
          <a:pPr marL="0" lvl="0" indent="0" algn="l" defTabSz="800100">
            <a:lnSpc>
              <a:spcPct val="90000"/>
            </a:lnSpc>
            <a:spcBef>
              <a:spcPct val="0"/>
            </a:spcBef>
            <a:spcAft>
              <a:spcPct val="35000"/>
            </a:spcAft>
            <a:buNone/>
          </a:pPr>
          <a:r>
            <a:rPr lang="en-US" sz="1800" kern="1200" dirty="0"/>
            <a:t>When you eat out, minimize exposure to packaging</a:t>
          </a:r>
        </a:p>
      </dsp:txBody>
      <dsp:txXfrm>
        <a:off x="1666708" y="1172711"/>
        <a:ext cx="5000124" cy="768058"/>
      </dsp:txXfrm>
    </dsp:sp>
    <dsp:sp modelId="{B316DEC5-D5A6-4F10-A971-BA65EE95B18F}">
      <dsp:nvSpPr>
        <dsp:cNvPr id="0" name=""/>
        <dsp:cNvSpPr/>
      </dsp:nvSpPr>
      <dsp:spPr>
        <a:xfrm rot="10800000">
          <a:off x="0" y="2607"/>
          <a:ext cx="1666708" cy="1181628"/>
        </a:xfrm>
        <a:prstGeom prst="upArrowCallout">
          <a:avLst>
            <a:gd name="adj1" fmla="val 5000"/>
            <a:gd name="adj2" fmla="val 10000"/>
            <a:gd name="adj3" fmla="val 15000"/>
            <a:gd name="adj4" fmla="val 64977"/>
          </a:avLst>
        </a:prstGeom>
        <a:gradFill rotWithShape="0">
          <a:gsLst>
            <a:gs pos="0">
              <a:schemeClr val="accent5">
                <a:hueOff val="-15949177"/>
                <a:satOff val="517"/>
                <a:lumOff val="-6864"/>
                <a:alphaOff val="0"/>
                <a:tint val="94000"/>
                <a:satMod val="100000"/>
                <a:lumMod val="108000"/>
              </a:schemeClr>
            </a:gs>
            <a:gs pos="50000">
              <a:schemeClr val="accent5">
                <a:hueOff val="-15949177"/>
                <a:satOff val="517"/>
                <a:lumOff val="-6864"/>
                <a:alphaOff val="0"/>
                <a:tint val="98000"/>
                <a:shade val="100000"/>
                <a:satMod val="100000"/>
                <a:lumMod val="100000"/>
              </a:schemeClr>
            </a:gs>
            <a:gs pos="100000">
              <a:schemeClr val="accent5">
                <a:hueOff val="-15949177"/>
                <a:satOff val="517"/>
                <a:lumOff val="-6864"/>
                <a:alphaOff val="0"/>
                <a:shade val="72000"/>
                <a:satMod val="120000"/>
                <a:lumMod val="100000"/>
              </a:schemeClr>
            </a:gs>
          </a:gsLst>
          <a:lin ang="5400000" scaled="0"/>
        </a:gradFill>
        <a:ln w="9525" cap="flat" cmpd="sng" algn="ctr">
          <a:solidFill>
            <a:schemeClr val="accent5">
              <a:hueOff val="-15949177"/>
              <a:satOff val="517"/>
              <a:lumOff val="-686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35128" rIns="118536" bIns="135128" numCol="1" spcCol="1270" anchor="ctr" anchorCtr="0">
          <a:noAutofit/>
        </a:bodyPr>
        <a:lstStyle/>
        <a:p>
          <a:pPr marL="0" lvl="0" indent="0" algn="ctr" defTabSz="844550">
            <a:lnSpc>
              <a:spcPct val="90000"/>
            </a:lnSpc>
            <a:spcBef>
              <a:spcPct val="0"/>
            </a:spcBef>
            <a:spcAft>
              <a:spcPct val="35000"/>
            </a:spcAft>
            <a:buNone/>
          </a:pPr>
          <a:r>
            <a:rPr lang="en-US" sz="1900" kern="1200"/>
            <a:t>Cook</a:t>
          </a:r>
        </a:p>
      </dsp:txBody>
      <dsp:txXfrm rot="-10800000">
        <a:off x="0" y="2607"/>
        <a:ext cx="1666708" cy="768058"/>
      </dsp:txXfrm>
    </dsp:sp>
    <dsp:sp modelId="{5B227142-B5D0-4B90-BA6F-A3FCF79156D5}">
      <dsp:nvSpPr>
        <dsp:cNvPr id="0" name=""/>
        <dsp:cNvSpPr/>
      </dsp:nvSpPr>
      <dsp:spPr>
        <a:xfrm>
          <a:off x="1666708" y="2607"/>
          <a:ext cx="5000124" cy="768058"/>
        </a:xfrm>
        <a:prstGeom prst="rect">
          <a:avLst/>
        </a:prstGeom>
        <a:solidFill>
          <a:schemeClr val="accent5">
            <a:tint val="40000"/>
            <a:alpha val="90000"/>
            <a:hueOff val="-15987363"/>
            <a:satOff val="-2485"/>
            <a:lumOff val="-985"/>
            <a:alphaOff val="0"/>
          </a:schemeClr>
        </a:solidFill>
        <a:ln w="9525" cap="flat" cmpd="sng" algn="ctr">
          <a:solidFill>
            <a:schemeClr val="accent5">
              <a:tint val="40000"/>
              <a:alpha val="90000"/>
              <a:hueOff val="-15987363"/>
              <a:satOff val="-2485"/>
              <a:lumOff val="-9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26" tIns="228600" rIns="101426" bIns="228600" numCol="1" spcCol="1270" anchor="ctr" anchorCtr="0">
          <a:noAutofit/>
        </a:bodyPr>
        <a:lstStyle/>
        <a:p>
          <a:pPr marL="0" lvl="0" indent="0" algn="l" defTabSz="800100">
            <a:lnSpc>
              <a:spcPct val="90000"/>
            </a:lnSpc>
            <a:spcBef>
              <a:spcPct val="0"/>
            </a:spcBef>
            <a:spcAft>
              <a:spcPct val="35000"/>
            </a:spcAft>
            <a:buNone/>
          </a:pPr>
          <a:r>
            <a:rPr lang="en-US" sz="1800" kern="1200" dirty="0"/>
            <a:t>Cook fresh food at home</a:t>
          </a:r>
        </a:p>
      </dsp:txBody>
      <dsp:txXfrm>
        <a:off x="1666708" y="2607"/>
        <a:ext cx="5000124" cy="7680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D6B4-61A5-4C0B-9D6E-5C52AB12C2D3}">
      <dsp:nvSpPr>
        <dsp:cNvPr id="0" name=""/>
        <dsp:cNvSpPr/>
      </dsp:nvSpPr>
      <dsp:spPr>
        <a:xfrm>
          <a:off x="0" y="44192"/>
          <a:ext cx="6683374" cy="5931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PFAS </a:t>
          </a:r>
        </a:p>
      </dsp:txBody>
      <dsp:txXfrm>
        <a:off x="28957" y="73149"/>
        <a:ext cx="6625460" cy="535276"/>
      </dsp:txXfrm>
    </dsp:sp>
    <dsp:sp modelId="{63390C12-FCE1-477A-B9BC-2F49904B1E88}">
      <dsp:nvSpPr>
        <dsp:cNvPr id="0" name=""/>
        <dsp:cNvSpPr/>
      </dsp:nvSpPr>
      <dsp:spPr>
        <a:xfrm>
          <a:off x="0" y="637382"/>
          <a:ext cx="6683374"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Causes Endocrine disruption, thyroid disease, pregnancy-induced hypertension</a:t>
          </a:r>
        </a:p>
        <a:p>
          <a:pPr marL="228600" lvl="1" indent="-228600" algn="l" defTabSz="889000">
            <a:lnSpc>
              <a:spcPct val="90000"/>
            </a:lnSpc>
            <a:spcBef>
              <a:spcPct val="0"/>
            </a:spcBef>
            <a:spcAft>
              <a:spcPct val="20000"/>
            </a:spcAft>
            <a:buChar char="•"/>
          </a:pPr>
          <a:r>
            <a:rPr lang="en-US" sz="2000" kern="1200"/>
            <a:t>Immunotoxicity </a:t>
          </a:r>
        </a:p>
      </dsp:txBody>
      <dsp:txXfrm>
        <a:off x="0" y="637382"/>
        <a:ext cx="6683374" cy="888030"/>
      </dsp:txXfrm>
    </dsp:sp>
    <dsp:sp modelId="{840C8130-E854-4160-82B3-07026ED4D72A}">
      <dsp:nvSpPr>
        <dsp:cNvPr id="0" name=""/>
        <dsp:cNvSpPr/>
      </dsp:nvSpPr>
      <dsp:spPr>
        <a:xfrm>
          <a:off x="0" y="1525412"/>
          <a:ext cx="6683374" cy="593190"/>
        </a:xfrm>
        <a:prstGeom prst="roundRect">
          <a:avLst/>
        </a:prstGeom>
        <a:gradFill rotWithShape="0">
          <a:gsLst>
            <a:gs pos="0">
              <a:schemeClr val="accent2">
                <a:hueOff val="1094640"/>
                <a:satOff val="9958"/>
                <a:lumOff val="2941"/>
                <a:alphaOff val="0"/>
                <a:tint val="94000"/>
                <a:satMod val="100000"/>
                <a:lumMod val="108000"/>
              </a:schemeClr>
            </a:gs>
            <a:gs pos="50000">
              <a:schemeClr val="accent2">
                <a:hueOff val="1094640"/>
                <a:satOff val="9958"/>
                <a:lumOff val="2941"/>
                <a:alphaOff val="0"/>
                <a:tint val="98000"/>
                <a:shade val="100000"/>
                <a:satMod val="100000"/>
                <a:lumMod val="100000"/>
              </a:schemeClr>
            </a:gs>
            <a:gs pos="100000">
              <a:schemeClr val="accent2">
                <a:hueOff val="1094640"/>
                <a:satOff val="9958"/>
                <a:lumOff val="29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Interferers with vaccine efficacy in children</a:t>
          </a:r>
        </a:p>
      </dsp:txBody>
      <dsp:txXfrm>
        <a:off x="28957" y="1554369"/>
        <a:ext cx="6625460" cy="535276"/>
      </dsp:txXfrm>
    </dsp:sp>
    <dsp:sp modelId="{8CB0DD4E-59CE-42DE-B2DD-0CA98B4882A0}">
      <dsp:nvSpPr>
        <dsp:cNvPr id="0" name=""/>
        <dsp:cNvSpPr/>
      </dsp:nvSpPr>
      <dsp:spPr>
        <a:xfrm>
          <a:off x="0" y="2193482"/>
          <a:ext cx="6683374" cy="593190"/>
        </a:xfrm>
        <a:prstGeom prst="roundRect">
          <a:avLst/>
        </a:prstGeom>
        <a:gradFill rotWithShape="0">
          <a:gsLst>
            <a:gs pos="0">
              <a:schemeClr val="accent2">
                <a:hueOff val="2189280"/>
                <a:satOff val="19916"/>
                <a:lumOff val="5882"/>
                <a:alphaOff val="0"/>
                <a:tint val="94000"/>
                <a:satMod val="100000"/>
                <a:lumMod val="108000"/>
              </a:schemeClr>
            </a:gs>
            <a:gs pos="50000">
              <a:schemeClr val="accent2">
                <a:hueOff val="2189280"/>
                <a:satOff val="19916"/>
                <a:lumOff val="5882"/>
                <a:alphaOff val="0"/>
                <a:tint val="98000"/>
                <a:shade val="100000"/>
                <a:satMod val="100000"/>
                <a:lumMod val="100000"/>
              </a:schemeClr>
            </a:gs>
            <a:gs pos="100000">
              <a:schemeClr val="accent2">
                <a:hueOff val="2189280"/>
                <a:satOff val="19916"/>
                <a:lumOff val="588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PFOA &amp; PFOS </a:t>
          </a:r>
        </a:p>
      </dsp:txBody>
      <dsp:txXfrm>
        <a:off x="28957" y="2222439"/>
        <a:ext cx="6625460" cy="535276"/>
      </dsp:txXfrm>
    </dsp:sp>
    <dsp:sp modelId="{9038A941-1810-4492-BF28-2C3764F6E054}">
      <dsp:nvSpPr>
        <dsp:cNvPr id="0" name=""/>
        <dsp:cNvSpPr/>
      </dsp:nvSpPr>
      <dsp:spPr>
        <a:xfrm>
          <a:off x="0" y="2786672"/>
          <a:ext cx="6683374"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Suppression of the immune system, antibody response, and increased hypersensitivity</a:t>
          </a:r>
        </a:p>
        <a:p>
          <a:pPr marL="228600" lvl="1" indent="-228600" algn="l" defTabSz="889000">
            <a:lnSpc>
              <a:spcPct val="90000"/>
            </a:lnSpc>
            <a:spcBef>
              <a:spcPct val="0"/>
            </a:spcBef>
            <a:spcAft>
              <a:spcPct val="20000"/>
            </a:spcAft>
            <a:buChar char="•"/>
          </a:pPr>
          <a:r>
            <a:rPr lang="en-US" sz="2000" kern="1200" dirty="0"/>
            <a:t>Reduced infectious disease resistance </a:t>
          </a:r>
        </a:p>
        <a:p>
          <a:pPr marL="228600" lvl="1" indent="-228600" algn="l" defTabSz="889000">
            <a:lnSpc>
              <a:spcPct val="90000"/>
            </a:lnSpc>
            <a:spcBef>
              <a:spcPct val="0"/>
            </a:spcBef>
            <a:spcAft>
              <a:spcPct val="20000"/>
            </a:spcAft>
            <a:buChar char="•"/>
          </a:pPr>
          <a:r>
            <a:rPr lang="en-US" sz="2000" kern="1200" dirty="0"/>
            <a:t>Increased immune hypersensitivity leading to ulcerative colitis</a:t>
          </a:r>
        </a:p>
        <a:p>
          <a:pPr marL="228600" lvl="1" indent="-228600" algn="l" defTabSz="889000">
            <a:lnSpc>
              <a:spcPct val="90000"/>
            </a:lnSpc>
            <a:spcBef>
              <a:spcPct val="0"/>
            </a:spcBef>
            <a:spcAft>
              <a:spcPct val="20000"/>
            </a:spcAft>
            <a:buChar char="•"/>
          </a:pPr>
          <a:r>
            <a:rPr lang="en-US" sz="2000" kern="1200" dirty="0"/>
            <a:t>Increased autoimmune disease</a:t>
          </a:r>
        </a:p>
      </dsp:txBody>
      <dsp:txXfrm>
        <a:off x="0" y="2786672"/>
        <a:ext cx="6683374" cy="177606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5DDDC-5DB5-4F61-9669-24F52840A8D0}"/>
              </a:ext>
            </a:extLst>
          </p:cNvPr>
          <p:cNvSpPr>
            <a:spLocks noGrp="1"/>
          </p:cNvSpPr>
          <p:nvPr>
            <p:ph type="hdr" sz="quarter"/>
          </p:nvPr>
        </p:nvSpPr>
        <p:spPr>
          <a:xfrm>
            <a:off x="0" y="1"/>
            <a:ext cx="4004363"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0E43DA-1387-453F-906B-E9DB1DA694C8}"/>
              </a:ext>
            </a:extLst>
          </p:cNvPr>
          <p:cNvSpPr>
            <a:spLocks noGrp="1"/>
          </p:cNvSpPr>
          <p:nvPr>
            <p:ph type="dt" sz="quarter" idx="1"/>
          </p:nvPr>
        </p:nvSpPr>
        <p:spPr>
          <a:xfrm>
            <a:off x="5234337" y="1"/>
            <a:ext cx="4004363" cy="344091"/>
          </a:xfrm>
          <a:prstGeom prst="rect">
            <a:avLst/>
          </a:prstGeom>
        </p:spPr>
        <p:txBody>
          <a:bodyPr vert="horz" lIns="91440" tIns="45720" rIns="91440" bIns="45720" rtlCol="0"/>
          <a:lstStyle>
            <a:lvl1pPr algn="r">
              <a:defRPr sz="1200"/>
            </a:lvl1pPr>
          </a:lstStyle>
          <a:p>
            <a:fld id="{72921B85-AE10-4A13-B08E-29EE0AD48D1E}" type="datetimeFigureOut">
              <a:rPr lang="en-US" smtClean="0"/>
              <a:t>12/20/2022</a:t>
            </a:fld>
            <a:endParaRPr lang="en-US"/>
          </a:p>
        </p:txBody>
      </p:sp>
      <p:sp>
        <p:nvSpPr>
          <p:cNvPr id="4" name="Footer Placeholder 3">
            <a:extLst>
              <a:ext uri="{FF2B5EF4-FFF2-40B4-BE49-F238E27FC236}">
                <a16:creationId xmlns:a16="http://schemas.microsoft.com/office/drawing/2014/main" id="{CA68190F-00DA-4571-AFB1-476AD7FC6281}"/>
              </a:ext>
            </a:extLst>
          </p:cNvPr>
          <p:cNvSpPr>
            <a:spLocks noGrp="1"/>
          </p:cNvSpPr>
          <p:nvPr>
            <p:ph type="ftr" sz="quarter" idx="2"/>
          </p:nvPr>
        </p:nvSpPr>
        <p:spPr>
          <a:xfrm>
            <a:off x="0" y="6513910"/>
            <a:ext cx="4004363"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1F2939-59D6-4919-8D92-6CD85B9035F1}"/>
              </a:ext>
            </a:extLst>
          </p:cNvPr>
          <p:cNvSpPr>
            <a:spLocks noGrp="1"/>
          </p:cNvSpPr>
          <p:nvPr>
            <p:ph type="sldNum" sz="quarter" idx="3"/>
          </p:nvPr>
        </p:nvSpPr>
        <p:spPr>
          <a:xfrm>
            <a:off x="5234337" y="6513910"/>
            <a:ext cx="4004363" cy="344090"/>
          </a:xfrm>
          <a:prstGeom prst="rect">
            <a:avLst/>
          </a:prstGeom>
        </p:spPr>
        <p:txBody>
          <a:bodyPr vert="horz" lIns="91440" tIns="45720" rIns="91440" bIns="45720" rtlCol="0" anchor="b"/>
          <a:lstStyle>
            <a:lvl1pPr algn="r">
              <a:defRPr sz="1200"/>
            </a:lvl1pPr>
          </a:lstStyle>
          <a:p>
            <a:fld id="{A482CEBC-16F2-43A7-9C20-5F2AA09B887C}" type="slidenum">
              <a:rPr lang="en-US" smtClean="0"/>
              <a:t>‹#›</a:t>
            </a:fld>
            <a:endParaRPr lang="en-US"/>
          </a:p>
        </p:txBody>
      </p:sp>
    </p:spTree>
    <p:extLst>
      <p:ext uri="{BB962C8B-B14F-4D97-AF65-F5344CB8AC3E}">
        <p14:creationId xmlns:p14="http://schemas.microsoft.com/office/powerpoint/2010/main" val="48342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4363"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4337" y="1"/>
            <a:ext cx="4004363" cy="344091"/>
          </a:xfrm>
          <a:prstGeom prst="rect">
            <a:avLst/>
          </a:prstGeom>
        </p:spPr>
        <p:txBody>
          <a:bodyPr vert="horz" lIns="91440" tIns="45720" rIns="91440" bIns="45720" rtlCol="0"/>
          <a:lstStyle>
            <a:lvl1pPr algn="r">
              <a:defRPr sz="1200"/>
            </a:lvl1pPr>
          </a:lstStyle>
          <a:p>
            <a:fld id="{9E918BFE-B99F-4769-87EC-C92DB61F7EB2}" type="datetimeFigureOut">
              <a:rPr lang="en-US" smtClean="0"/>
              <a:t>12/20/2022</a:t>
            </a:fld>
            <a:endParaRPr lang="en-US"/>
          </a:p>
        </p:txBody>
      </p:sp>
      <p:sp>
        <p:nvSpPr>
          <p:cNvPr id="4" name="Slide Image Placeholder 3"/>
          <p:cNvSpPr>
            <a:spLocks noGrp="1" noRot="1" noChangeAspect="1"/>
          </p:cNvSpPr>
          <p:nvPr>
            <p:ph type="sldImg" idx="2"/>
          </p:nvPr>
        </p:nvSpPr>
        <p:spPr>
          <a:xfrm>
            <a:off x="2562225" y="857250"/>
            <a:ext cx="4116388"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84" y="3300412"/>
            <a:ext cx="739267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04363"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4337" y="6513910"/>
            <a:ext cx="4004363" cy="344090"/>
          </a:xfrm>
          <a:prstGeom prst="rect">
            <a:avLst/>
          </a:prstGeom>
        </p:spPr>
        <p:txBody>
          <a:bodyPr vert="horz" lIns="91440" tIns="45720" rIns="91440" bIns="45720" rtlCol="0" anchor="b"/>
          <a:lstStyle>
            <a:lvl1pPr algn="r">
              <a:defRPr sz="1200"/>
            </a:lvl1pPr>
          </a:lstStyle>
          <a:p>
            <a:fld id="{957CA42C-86AF-450D-B489-34F3C633D8B0}" type="slidenum">
              <a:rPr lang="en-US" smtClean="0"/>
              <a:t>‹#›</a:t>
            </a:fld>
            <a:endParaRPr lang="en-US"/>
          </a:p>
        </p:txBody>
      </p:sp>
    </p:spTree>
    <p:extLst>
      <p:ext uri="{BB962C8B-B14F-4D97-AF65-F5344CB8AC3E}">
        <p14:creationId xmlns:p14="http://schemas.microsoft.com/office/powerpoint/2010/main" val="143567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2.illinois.gov/epa/topics/cleanup-programs/rcra/remediation-projects/Pages/establishing-a-gmz.aspx#:~:text=A%20GMZ%20is%20a%20three,conditions%20required%20by%2035%20Il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2.illinois.gov/epa/topics/cleanup-programs/rcra/remediation-projects/Pages/re-evaluation-of-gmzs.asp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waterboards.ca.gov/pfas/ca_pfas_timelin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fas-1.itrcweb.org/6-media-specific-occurrence/#6_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pa.gov/cwa-methods/cwa-analytical-methods-and-polyfluorinated-alkyl-substances-pfa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1</a:t>
            </a:fld>
            <a:endParaRPr lang="en-US"/>
          </a:p>
        </p:txBody>
      </p:sp>
    </p:spTree>
    <p:extLst>
      <p:ext uri="{BB962C8B-B14F-4D97-AF65-F5344CB8AC3E}">
        <p14:creationId xmlns:p14="http://schemas.microsoft.com/office/powerpoint/2010/main" val="202732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10</a:t>
            </a:fld>
            <a:endParaRPr lang="en-US"/>
          </a:p>
        </p:txBody>
      </p:sp>
    </p:spTree>
    <p:extLst>
      <p:ext uri="{BB962C8B-B14F-4D97-AF65-F5344CB8AC3E}">
        <p14:creationId xmlns:p14="http://schemas.microsoft.com/office/powerpoint/2010/main" val="370220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https://www.atsdr.cdc.gov/pfas/health-effects/exposure.html</a:t>
            </a:r>
          </a:p>
        </p:txBody>
      </p:sp>
      <p:sp>
        <p:nvSpPr>
          <p:cNvPr id="4" name="Slide Number Placeholder 3"/>
          <p:cNvSpPr>
            <a:spLocks noGrp="1"/>
          </p:cNvSpPr>
          <p:nvPr>
            <p:ph type="sldNum" sz="quarter" idx="5"/>
          </p:nvPr>
        </p:nvSpPr>
        <p:spPr/>
        <p:txBody>
          <a:bodyPr/>
          <a:lstStyle/>
          <a:p>
            <a:fld id="{78AE8C34-3AB7-47A8-AEF9-FE8A10CBCC86}" type="slidenum">
              <a:rPr lang="en-US" smtClean="0"/>
              <a:t>11</a:t>
            </a:fld>
            <a:endParaRPr lang="en-US" dirty="0"/>
          </a:p>
        </p:txBody>
      </p:sp>
    </p:spTree>
    <p:extLst>
      <p:ext uri="{BB962C8B-B14F-4D97-AF65-F5344CB8AC3E}">
        <p14:creationId xmlns:p14="http://schemas.microsoft.com/office/powerpoint/2010/main" val="241999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12</a:t>
            </a:fld>
            <a:endParaRPr lang="en-US"/>
          </a:p>
        </p:txBody>
      </p:sp>
    </p:spTree>
    <p:extLst>
      <p:ext uri="{BB962C8B-B14F-4D97-AF65-F5344CB8AC3E}">
        <p14:creationId xmlns:p14="http://schemas.microsoft.com/office/powerpoint/2010/main" val="142259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13</a:t>
            </a:fld>
            <a:endParaRPr lang="en-US"/>
          </a:p>
        </p:txBody>
      </p:sp>
    </p:spTree>
    <p:extLst>
      <p:ext uri="{BB962C8B-B14F-4D97-AF65-F5344CB8AC3E}">
        <p14:creationId xmlns:p14="http://schemas.microsoft.com/office/powerpoint/2010/main" val="59551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p>
        </p:txBody>
      </p:sp>
      <p:sp>
        <p:nvSpPr>
          <p:cNvPr id="4" name="Slide Number Placeholder 3"/>
          <p:cNvSpPr>
            <a:spLocks noGrp="1"/>
          </p:cNvSpPr>
          <p:nvPr>
            <p:ph type="sldNum" sz="quarter" idx="5"/>
          </p:nvPr>
        </p:nvSpPr>
        <p:spPr/>
        <p:txBody>
          <a:bodyPr/>
          <a:lstStyle/>
          <a:p>
            <a:fld id="{957CA42C-86AF-450D-B489-34F3C633D8B0}" type="slidenum">
              <a:rPr lang="en-US" smtClean="0"/>
              <a:t>14</a:t>
            </a:fld>
            <a:endParaRPr lang="en-US"/>
          </a:p>
        </p:txBody>
      </p:sp>
    </p:spTree>
    <p:extLst>
      <p:ext uri="{BB962C8B-B14F-4D97-AF65-F5344CB8AC3E}">
        <p14:creationId xmlns:p14="http://schemas.microsoft.com/office/powerpoint/2010/main" val="136156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15</a:t>
            </a:fld>
            <a:endParaRPr lang="en-US"/>
          </a:p>
        </p:txBody>
      </p:sp>
    </p:spTree>
    <p:extLst>
      <p:ext uri="{BB962C8B-B14F-4D97-AF65-F5344CB8AC3E}">
        <p14:creationId xmlns:p14="http://schemas.microsoft.com/office/powerpoint/2010/main" val="11141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https://ntp.niehs.nih.gov/whatwestudy/topics/pfas/index.html (National Toxicology Program)</a:t>
            </a:r>
          </a:p>
          <a:p>
            <a:endParaRPr lang="en-US" dirty="0"/>
          </a:p>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16</a:t>
            </a:fld>
            <a:endParaRPr lang="en-US"/>
          </a:p>
        </p:txBody>
      </p:sp>
    </p:spTree>
    <p:extLst>
      <p:ext uri="{BB962C8B-B14F-4D97-AF65-F5344CB8AC3E}">
        <p14:creationId xmlns:p14="http://schemas.microsoft.com/office/powerpoint/2010/main" val="350653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17</a:t>
            </a:fld>
            <a:endParaRPr lang="en-US"/>
          </a:p>
        </p:txBody>
      </p:sp>
    </p:spTree>
    <p:extLst>
      <p:ext uri="{BB962C8B-B14F-4D97-AF65-F5344CB8AC3E}">
        <p14:creationId xmlns:p14="http://schemas.microsoft.com/office/powerpoint/2010/main" val="367174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18</a:t>
            </a:fld>
            <a:endParaRPr lang="en-US"/>
          </a:p>
        </p:txBody>
      </p:sp>
    </p:spTree>
    <p:extLst>
      <p:ext uri="{BB962C8B-B14F-4D97-AF65-F5344CB8AC3E}">
        <p14:creationId xmlns:p14="http://schemas.microsoft.com/office/powerpoint/2010/main" val="65016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19</a:t>
            </a:fld>
            <a:endParaRPr lang="en-US"/>
          </a:p>
        </p:txBody>
      </p:sp>
    </p:spTree>
    <p:extLst>
      <p:ext uri="{BB962C8B-B14F-4D97-AF65-F5344CB8AC3E}">
        <p14:creationId xmlns:p14="http://schemas.microsoft.com/office/powerpoint/2010/main" val="13873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a:t>
            </a:fld>
            <a:endParaRPr lang="en-US"/>
          </a:p>
        </p:txBody>
      </p:sp>
    </p:spTree>
    <p:extLst>
      <p:ext uri="{BB962C8B-B14F-4D97-AF65-F5344CB8AC3E}">
        <p14:creationId xmlns:p14="http://schemas.microsoft.com/office/powerpoint/2010/main" val="353349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20</a:t>
            </a:fld>
            <a:endParaRPr lang="en-US"/>
          </a:p>
        </p:txBody>
      </p:sp>
    </p:spTree>
    <p:extLst>
      <p:ext uri="{BB962C8B-B14F-4D97-AF65-F5344CB8AC3E}">
        <p14:creationId xmlns:p14="http://schemas.microsoft.com/office/powerpoint/2010/main" val="223331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21</a:t>
            </a:fld>
            <a:endParaRPr lang="en-US"/>
          </a:p>
        </p:txBody>
      </p:sp>
    </p:spTree>
    <p:extLst>
      <p:ext uri="{BB962C8B-B14F-4D97-AF65-F5344CB8AC3E}">
        <p14:creationId xmlns:p14="http://schemas.microsoft.com/office/powerpoint/2010/main" val="159329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22</a:t>
            </a:fld>
            <a:endParaRPr lang="en-US"/>
          </a:p>
        </p:txBody>
      </p:sp>
    </p:spTree>
    <p:extLst>
      <p:ext uri="{BB962C8B-B14F-4D97-AF65-F5344CB8AC3E}">
        <p14:creationId xmlns:p14="http://schemas.microsoft.com/office/powerpoint/2010/main" val="420424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23</a:t>
            </a:fld>
            <a:endParaRPr lang="en-US"/>
          </a:p>
        </p:txBody>
      </p:sp>
    </p:spTree>
    <p:extLst>
      <p:ext uri="{BB962C8B-B14F-4D97-AF65-F5344CB8AC3E}">
        <p14:creationId xmlns:p14="http://schemas.microsoft.com/office/powerpoint/2010/main" val="423464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24</a:t>
            </a:fld>
            <a:endParaRPr lang="en-US"/>
          </a:p>
        </p:txBody>
      </p:sp>
    </p:spTree>
    <p:extLst>
      <p:ext uri="{BB962C8B-B14F-4D97-AF65-F5344CB8AC3E}">
        <p14:creationId xmlns:p14="http://schemas.microsoft.com/office/powerpoint/2010/main" val="350147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25</a:t>
            </a:fld>
            <a:endParaRPr lang="en-US"/>
          </a:p>
        </p:txBody>
      </p:sp>
    </p:spTree>
    <p:extLst>
      <p:ext uri="{BB962C8B-B14F-4D97-AF65-F5344CB8AC3E}">
        <p14:creationId xmlns:p14="http://schemas.microsoft.com/office/powerpoint/2010/main" val="2812500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26</a:t>
            </a:fld>
            <a:endParaRPr lang="en-US"/>
          </a:p>
        </p:txBody>
      </p:sp>
    </p:spTree>
    <p:extLst>
      <p:ext uri="{BB962C8B-B14F-4D97-AF65-F5344CB8AC3E}">
        <p14:creationId xmlns:p14="http://schemas.microsoft.com/office/powerpoint/2010/main" val="3625703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27</a:t>
            </a:fld>
            <a:endParaRPr lang="en-US"/>
          </a:p>
        </p:txBody>
      </p:sp>
    </p:spTree>
    <p:extLst>
      <p:ext uri="{BB962C8B-B14F-4D97-AF65-F5344CB8AC3E}">
        <p14:creationId xmlns:p14="http://schemas.microsoft.com/office/powerpoint/2010/main" val="1462280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28</a:t>
            </a:fld>
            <a:endParaRPr lang="en-US"/>
          </a:p>
        </p:txBody>
      </p:sp>
    </p:spTree>
    <p:extLst>
      <p:ext uri="{BB962C8B-B14F-4D97-AF65-F5344CB8AC3E}">
        <p14:creationId xmlns:p14="http://schemas.microsoft.com/office/powerpoint/2010/main" val="1440690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30</a:t>
            </a:fld>
            <a:endParaRPr lang="en-US"/>
          </a:p>
        </p:txBody>
      </p:sp>
    </p:spTree>
    <p:extLst>
      <p:ext uri="{BB962C8B-B14F-4D97-AF65-F5344CB8AC3E}">
        <p14:creationId xmlns:p14="http://schemas.microsoft.com/office/powerpoint/2010/main" val="305548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3</a:t>
            </a:fld>
            <a:endParaRPr lang="en-US"/>
          </a:p>
        </p:txBody>
      </p:sp>
    </p:spTree>
    <p:extLst>
      <p:ext uri="{BB962C8B-B14F-4D97-AF65-F5344CB8AC3E}">
        <p14:creationId xmlns:p14="http://schemas.microsoft.com/office/powerpoint/2010/main" val="262325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31</a:t>
            </a:fld>
            <a:endParaRPr lang="en-US"/>
          </a:p>
        </p:txBody>
      </p:sp>
    </p:spTree>
    <p:extLst>
      <p:ext uri="{BB962C8B-B14F-4D97-AF65-F5344CB8AC3E}">
        <p14:creationId xmlns:p14="http://schemas.microsoft.com/office/powerpoint/2010/main" val="102351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32</a:t>
            </a:fld>
            <a:endParaRPr lang="en-US"/>
          </a:p>
        </p:txBody>
      </p:sp>
    </p:spTree>
    <p:extLst>
      <p:ext uri="{BB962C8B-B14F-4D97-AF65-F5344CB8AC3E}">
        <p14:creationId xmlns:p14="http://schemas.microsoft.com/office/powerpoint/2010/main" val="2998569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33</a:t>
            </a:fld>
            <a:endParaRPr lang="en-US"/>
          </a:p>
        </p:txBody>
      </p:sp>
    </p:spTree>
    <p:extLst>
      <p:ext uri="{BB962C8B-B14F-4D97-AF65-F5344CB8AC3E}">
        <p14:creationId xmlns:p14="http://schemas.microsoft.com/office/powerpoint/2010/main" val="77257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34</a:t>
            </a:fld>
            <a:endParaRPr lang="en-US"/>
          </a:p>
        </p:txBody>
      </p:sp>
    </p:spTree>
    <p:extLst>
      <p:ext uri="{BB962C8B-B14F-4D97-AF65-F5344CB8AC3E}">
        <p14:creationId xmlns:p14="http://schemas.microsoft.com/office/powerpoint/2010/main" val="246727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methyl tertiary-butyl ether</a:t>
            </a:r>
          </a:p>
          <a:p>
            <a:r>
              <a:rPr lang="en-US" dirty="0"/>
              <a:t>Essence</a:t>
            </a:r>
          </a:p>
        </p:txBody>
      </p:sp>
      <p:sp>
        <p:nvSpPr>
          <p:cNvPr id="4" name="Slide Number Placeholder 3"/>
          <p:cNvSpPr>
            <a:spLocks noGrp="1"/>
          </p:cNvSpPr>
          <p:nvPr>
            <p:ph type="sldNum" sz="quarter" idx="5"/>
          </p:nvPr>
        </p:nvSpPr>
        <p:spPr/>
        <p:txBody>
          <a:bodyPr/>
          <a:lstStyle/>
          <a:p>
            <a:fld id="{78AE8C34-3AB7-47A8-AEF9-FE8A10CBCC86}" type="slidenum">
              <a:rPr lang="en-US" smtClean="0"/>
              <a:t>35</a:t>
            </a:fld>
            <a:endParaRPr lang="en-US" dirty="0"/>
          </a:p>
        </p:txBody>
      </p:sp>
    </p:spTree>
    <p:extLst>
      <p:ext uri="{BB962C8B-B14F-4D97-AF65-F5344CB8AC3E}">
        <p14:creationId xmlns:p14="http://schemas.microsoft.com/office/powerpoint/2010/main" val="545043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36</a:t>
            </a:fld>
            <a:endParaRPr lang="en-US"/>
          </a:p>
        </p:txBody>
      </p:sp>
    </p:spTree>
    <p:extLst>
      <p:ext uri="{BB962C8B-B14F-4D97-AF65-F5344CB8AC3E}">
        <p14:creationId xmlns:p14="http://schemas.microsoft.com/office/powerpoint/2010/main" val="3421173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37</a:t>
            </a:fld>
            <a:endParaRPr lang="en-US"/>
          </a:p>
        </p:txBody>
      </p:sp>
    </p:spTree>
    <p:extLst>
      <p:ext uri="{BB962C8B-B14F-4D97-AF65-F5344CB8AC3E}">
        <p14:creationId xmlns:p14="http://schemas.microsoft.com/office/powerpoint/2010/main" val="2007479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38</a:t>
            </a:fld>
            <a:endParaRPr lang="en-US"/>
          </a:p>
        </p:txBody>
      </p:sp>
    </p:spTree>
    <p:extLst>
      <p:ext uri="{BB962C8B-B14F-4D97-AF65-F5344CB8AC3E}">
        <p14:creationId xmlns:p14="http://schemas.microsoft.com/office/powerpoint/2010/main" val="3541262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https://www2.illinois.gov/epa/topics/cleanup-programs/rcra/remediation-projects/Pages/establishing-a-gmz.aspx#:~:text=A%20GMZ%20is%20a%20three,conditions%20required%20by%2035%20Ill</a:t>
            </a:r>
            <a:r>
              <a:rPr lang="en-US" dirty="0"/>
              <a:t>.</a:t>
            </a:r>
          </a:p>
          <a:p>
            <a:endParaRPr lang="en-US" dirty="0"/>
          </a:p>
          <a:p>
            <a:r>
              <a:rPr lang="en-US" dirty="0"/>
              <a:t>Essence</a:t>
            </a:r>
          </a:p>
        </p:txBody>
      </p:sp>
      <p:sp>
        <p:nvSpPr>
          <p:cNvPr id="4" name="Slide Number Placeholder 3"/>
          <p:cNvSpPr>
            <a:spLocks noGrp="1"/>
          </p:cNvSpPr>
          <p:nvPr>
            <p:ph type="sldNum" sz="quarter" idx="5"/>
          </p:nvPr>
        </p:nvSpPr>
        <p:spPr/>
        <p:txBody>
          <a:bodyPr/>
          <a:lstStyle/>
          <a:p>
            <a:fld id="{78AE8C34-3AB7-47A8-AEF9-FE8A10CBCC86}" type="slidenum">
              <a:rPr lang="en-US" smtClean="0"/>
              <a:t>39</a:t>
            </a:fld>
            <a:endParaRPr lang="en-US" dirty="0"/>
          </a:p>
        </p:txBody>
      </p:sp>
    </p:spTree>
    <p:extLst>
      <p:ext uri="{BB962C8B-B14F-4D97-AF65-F5344CB8AC3E}">
        <p14:creationId xmlns:p14="http://schemas.microsoft.com/office/powerpoint/2010/main" val="669540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https://www2.illinois.gov/epa/topics/cleanup-programs/rcra/remediation-projects/Pages/re-evaluation-of-gmzs.aspx</a:t>
            </a:r>
            <a:endParaRPr lang="en-US" dirty="0"/>
          </a:p>
          <a:p>
            <a:endParaRPr lang="en-US" dirty="0"/>
          </a:p>
          <a:p>
            <a:r>
              <a:rPr lang="en-US" dirty="0"/>
              <a:t>Essence</a:t>
            </a:r>
          </a:p>
        </p:txBody>
      </p:sp>
      <p:sp>
        <p:nvSpPr>
          <p:cNvPr id="4" name="Slide Number Placeholder 3"/>
          <p:cNvSpPr>
            <a:spLocks noGrp="1"/>
          </p:cNvSpPr>
          <p:nvPr>
            <p:ph type="sldNum" sz="quarter" idx="5"/>
          </p:nvPr>
        </p:nvSpPr>
        <p:spPr/>
        <p:txBody>
          <a:bodyPr/>
          <a:lstStyle/>
          <a:p>
            <a:fld id="{78AE8C34-3AB7-47A8-AEF9-FE8A10CBCC86}" type="slidenum">
              <a:rPr lang="en-US" smtClean="0"/>
              <a:t>40</a:t>
            </a:fld>
            <a:endParaRPr lang="en-US" dirty="0"/>
          </a:p>
        </p:txBody>
      </p:sp>
    </p:spTree>
    <p:extLst>
      <p:ext uri="{BB962C8B-B14F-4D97-AF65-F5344CB8AC3E}">
        <p14:creationId xmlns:p14="http://schemas.microsoft.com/office/powerpoint/2010/main" val="147316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4</a:t>
            </a:fld>
            <a:endParaRPr lang="en-US"/>
          </a:p>
        </p:txBody>
      </p:sp>
    </p:spTree>
    <p:extLst>
      <p:ext uri="{BB962C8B-B14F-4D97-AF65-F5344CB8AC3E}">
        <p14:creationId xmlns:p14="http://schemas.microsoft.com/office/powerpoint/2010/main" val="3234746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41</a:t>
            </a:fld>
            <a:endParaRPr lang="en-US"/>
          </a:p>
        </p:txBody>
      </p:sp>
    </p:spTree>
    <p:extLst>
      <p:ext uri="{BB962C8B-B14F-4D97-AF65-F5344CB8AC3E}">
        <p14:creationId xmlns:p14="http://schemas.microsoft.com/office/powerpoint/2010/main" val="682656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42</a:t>
            </a:fld>
            <a:endParaRPr lang="en-US"/>
          </a:p>
        </p:txBody>
      </p:sp>
    </p:spTree>
    <p:extLst>
      <p:ext uri="{BB962C8B-B14F-4D97-AF65-F5344CB8AC3E}">
        <p14:creationId xmlns:p14="http://schemas.microsoft.com/office/powerpoint/2010/main" val="2460744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https://www.pca.state.mn.us/waste/minnesotas-pfas-blueprint</a:t>
            </a:r>
          </a:p>
          <a:p>
            <a:r>
              <a:rPr lang="en-US" dirty="0">
                <a:hlinkClick r:id="rId3"/>
              </a:rPr>
              <a:t>https://www.waterboards.ca.gov/pfas/ca_pfas_timeline.html</a:t>
            </a:r>
            <a:endParaRPr lang="en-US" dirty="0"/>
          </a:p>
          <a:p>
            <a:endParaRPr lang="en-US" dirty="0"/>
          </a:p>
          <a:p>
            <a:r>
              <a:rPr lang="en-US" dirty="0"/>
              <a:t>Essence</a:t>
            </a:r>
          </a:p>
          <a:p>
            <a:endParaRPr lang="en-US" dirty="0"/>
          </a:p>
        </p:txBody>
      </p:sp>
      <p:sp>
        <p:nvSpPr>
          <p:cNvPr id="4" name="Slide Number Placeholder 3"/>
          <p:cNvSpPr>
            <a:spLocks noGrp="1"/>
          </p:cNvSpPr>
          <p:nvPr>
            <p:ph type="sldNum" sz="quarter" idx="5"/>
          </p:nvPr>
        </p:nvSpPr>
        <p:spPr/>
        <p:txBody>
          <a:bodyPr/>
          <a:lstStyle/>
          <a:p>
            <a:fld id="{78AE8C34-3AB7-47A8-AEF9-FE8A10CBCC86}" type="slidenum">
              <a:rPr lang="en-US" smtClean="0"/>
              <a:t>43</a:t>
            </a:fld>
            <a:endParaRPr lang="en-US" dirty="0"/>
          </a:p>
        </p:txBody>
      </p:sp>
    </p:spTree>
    <p:extLst>
      <p:ext uri="{BB962C8B-B14F-4D97-AF65-F5344CB8AC3E}">
        <p14:creationId xmlns:p14="http://schemas.microsoft.com/office/powerpoint/2010/main" val="178903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45</a:t>
            </a:fld>
            <a:endParaRPr lang="en-US"/>
          </a:p>
        </p:txBody>
      </p:sp>
    </p:spTree>
    <p:extLst>
      <p:ext uri="{BB962C8B-B14F-4D97-AF65-F5344CB8AC3E}">
        <p14:creationId xmlns:p14="http://schemas.microsoft.com/office/powerpoint/2010/main" val="2395003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https://www.ncbi.nlm.nih.gov/pmc/articles/PMC7654437/</a:t>
            </a:r>
          </a:p>
          <a:p>
            <a:r>
              <a:rPr lang="en-US" dirty="0">
                <a:hlinkClick r:id="rId3"/>
              </a:rPr>
              <a:t>https://pfas-1.itrcweb.org/6-media-specific-occurrence/#6_2</a:t>
            </a:r>
            <a:endParaRPr lang="en-US" dirty="0"/>
          </a:p>
          <a:p>
            <a:endParaRPr lang="en-US" dirty="0"/>
          </a:p>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46</a:t>
            </a:fld>
            <a:endParaRPr lang="en-US"/>
          </a:p>
        </p:txBody>
      </p:sp>
    </p:spTree>
    <p:extLst>
      <p:ext uri="{BB962C8B-B14F-4D97-AF65-F5344CB8AC3E}">
        <p14:creationId xmlns:p14="http://schemas.microsoft.com/office/powerpoint/2010/main" val="1421462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47</a:t>
            </a:fld>
            <a:endParaRPr lang="en-US"/>
          </a:p>
        </p:txBody>
      </p:sp>
    </p:spTree>
    <p:extLst>
      <p:ext uri="{BB962C8B-B14F-4D97-AF65-F5344CB8AC3E}">
        <p14:creationId xmlns:p14="http://schemas.microsoft.com/office/powerpoint/2010/main" val="2547192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UCMR= Unregulated Contaminated Monitoring Rule</a:t>
            </a:r>
          </a:p>
          <a:p>
            <a:r>
              <a:rPr lang="en-US" dirty="0"/>
              <a:t>https://cfpub.epa.gov/si/si_public_record_report.cfm?Lab=NERL&amp;dirEntryId=343042&amp;amp;Lab=NERL&amp;amp;simpleSearch=0&amp;amp;showCriteria=2&amp;amp;searchAll=Determination%2Bof%2BSelected%2BPer-%2Band%2BPolyfluorinated%2BAlkyl%2BSubstances%2B&amp;amp;TIMSType&amp;amp;dateBeginPublishedPresented=11%2F02%2F2016 (Method 537.1)</a:t>
            </a:r>
          </a:p>
          <a:p>
            <a:r>
              <a:rPr lang="en-US" dirty="0"/>
              <a:t>chrome-extension://</a:t>
            </a:r>
            <a:r>
              <a:rPr lang="en-US" dirty="0" err="1"/>
              <a:t>efaidnbmnnnibpcajpcglclefindmkaj</a:t>
            </a:r>
            <a:r>
              <a:rPr lang="en-US" dirty="0"/>
              <a:t>/https://www.epa.gov/system/files/documents/2021-07/8327.pdf (SW846 Method 8327)</a:t>
            </a:r>
          </a:p>
          <a:p>
            <a:endParaRPr lang="en-US" dirty="0"/>
          </a:p>
          <a:p>
            <a:r>
              <a:rPr lang="en-US" dirty="0"/>
              <a:t>Essence</a:t>
            </a:r>
          </a:p>
          <a:p>
            <a:endParaRPr lang="en-US" dirty="0"/>
          </a:p>
        </p:txBody>
      </p:sp>
      <p:sp>
        <p:nvSpPr>
          <p:cNvPr id="4" name="Slide Number Placeholder 3"/>
          <p:cNvSpPr>
            <a:spLocks noGrp="1"/>
          </p:cNvSpPr>
          <p:nvPr>
            <p:ph type="sldNum" sz="quarter" idx="5"/>
          </p:nvPr>
        </p:nvSpPr>
        <p:spPr/>
        <p:txBody>
          <a:bodyPr/>
          <a:lstStyle/>
          <a:p>
            <a:fld id="{957CA42C-86AF-450D-B489-34F3C633D8B0}" type="slidenum">
              <a:rPr lang="en-US" smtClean="0"/>
              <a:t>48</a:t>
            </a:fld>
            <a:endParaRPr lang="en-US"/>
          </a:p>
        </p:txBody>
      </p:sp>
    </p:spTree>
    <p:extLst>
      <p:ext uri="{BB962C8B-B14F-4D97-AF65-F5344CB8AC3E}">
        <p14:creationId xmlns:p14="http://schemas.microsoft.com/office/powerpoint/2010/main" val="3448688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https://www.epa.gov/cwa-methods/cwa-analytical-methods-and-polyfluorinated-alkyl-substances-pfas</a:t>
            </a:r>
            <a:endParaRPr lang="en-US" dirty="0"/>
          </a:p>
          <a:p>
            <a:endParaRPr lang="en-US" dirty="0"/>
          </a:p>
          <a:p>
            <a:r>
              <a:rPr lang="en-US" dirty="0"/>
              <a:t>Essence</a:t>
            </a:r>
          </a:p>
          <a:p>
            <a:endParaRPr lang="en-US" dirty="0"/>
          </a:p>
          <a:p>
            <a:r>
              <a:rPr lang="en-US" dirty="0"/>
              <a:t>There are more tests but they are preliminary but things may change so I won’t getting into that</a:t>
            </a:r>
          </a:p>
        </p:txBody>
      </p:sp>
      <p:sp>
        <p:nvSpPr>
          <p:cNvPr id="4" name="Slide Number Placeholder 3"/>
          <p:cNvSpPr>
            <a:spLocks noGrp="1"/>
          </p:cNvSpPr>
          <p:nvPr>
            <p:ph type="sldNum" sz="quarter" idx="5"/>
          </p:nvPr>
        </p:nvSpPr>
        <p:spPr/>
        <p:txBody>
          <a:bodyPr/>
          <a:lstStyle/>
          <a:p>
            <a:fld id="{957CA42C-86AF-450D-B489-34F3C633D8B0}" type="slidenum">
              <a:rPr lang="en-US" smtClean="0"/>
              <a:t>49</a:t>
            </a:fld>
            <a:endParaRPr lang="en-US"/>
          </a:p>
        </p:txBody>
      </p:sp>
    </p:spTree>
    <p:extLst>
      <p:ext uri="{BB962C8B-B14F-4D97-AF65-F5344CB8AC3E}">
        <p14:creationId xmlns:p14="http://schemas.microsoft.com/office/powerpoint/2010/main" val="2065717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p>
        </p:txBody>
      </p:sp>
      <p:sp>
        <p:nvSpPr>
          <p:cNvPr id="4" name="Slide Number Placeholder 3"/>
          <p:cNvSpPr>
            <a:spLocks noGrp="1"/>
          </p:cNvSpPr>
          <p:nvPr>
            <p:ph type="sldNum" sz="quarter" idx="5"/>
          </p:nvPr>
        </p:nvSpPr>
        <p:spPr/>
        <p:txBody>
          <a:bodyPr/>
          <a:lstStyle/>
          <a:p>
            <a:fld id="{957CA42C-86AF-450D-B489-34F3C633D8B0}" type="slidenum">
              <a:rPr lang="en-US" smtClean="0"/>
              <a:t>51</a:t>
            </a:fld>
            <a:endParaRPr lang="en-US"/>
          </a:p>
        </p:txBody>
      </p:sp>
    </p:spTree>
    <p:extLst>
      <p:ext uri="{BB962C8B-B14F-4D97-AF65-F5344CB8AC3E}">
        <p14:creationId xmlns:p14="http://schemas.microsoft.com/office/powerpoint/2010/main" val="1445948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52</a:t>
            </a:fld>
            <a:endParaRPr lang="en-US"/>
          </a:p>
        </p:txBody>
      </p:sp>
    </p:spTree>
    <p:extLst>
      <p:ext uri="{BB962C8B-B14F-4D97-AF65-F5344CB8AC3E}">
        <p14:creationId xmlns:p14="http://schemas.microsoft.com/office/powerpoint/2010/main" val="310599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5</a:t>
            </a:fld>
            <a:endParaRPr lang="en-US"/>
          </a:p>
        </p:txBody>
      </p:sp>
    </p:spTree>
    <p:extLst>
      <p:ext uri="{BB962C8B-B14F-4D97-AF65-F5344CB8AC3E}">
        <p14:creationId xmlns:p14="http://schemas.microsoft.com/office/powerpoint/2010/main" val="2958834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53</a:t>
            </a:fld>
            <a:endParaRPr lang="en-US"/>
          </a:p>
        </p:txBody>
      </p:sp>
    </p:spTree>
    <p:extLst>
      <p:ext uri="{BB962C8B-B14F-4D97-AF65-F5344CB8AC3E}">
        <p14:creationId xmlns:p14="http://schemas.microsoft.com/office/powerpoint/2010/main" val="1803176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54</a:t>
            </a:fld>
            <a:endParaRPr lang="en-US"/>
          </a:p>
        </p:txBody>
      </p:sp>
    </p:spTree>
    <p:extLst>
      <p:ext uri="{BB962C8B-B14F-4D97-AF65-F5344CB8AC3E}">
        <p14:creationId xmlns:p14="http://schemas.microsoft.com/office/powerpoint/2010/main" val="1936640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55</a:t>
            </a:fld>
            <a:endParaRPr lang="en-US"/>
          </a:p>
        </p:txBody>
      </p:sp>
    </p:spTree>
    <p:extLst>
      <p:ext uri="{BB962C8B-B14F-4D97-AF65-F5344CB8AC3E}">
        <p14:creationId xmlns:p14="http://schemas.microsoft.com/office/powerpoint/2010/main" val="4018782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56</a:t>
            </a:fld>
            <a:endParaRPr lang="en-US"/>
          </a:p>
        </p:txBody>
      </p:sp>
    </p:spTree>
    <p:extLst>
      <p:ext uri="{BB962C8B-B14F-4D97-AF65-F5344CB8AC3E}">
        <p14:creationId xmlns:p14="http://schemas.microsoft.com/office/powerpoint/2010/main" val="248515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57</a:t>
            </a:fld>
            <a:endParaRPr lang="en-US"/>
          </a:p>
        </p:txBody>
      </p:sp>
    </p:spTree>
    <p:extLst>
      <p:ext uri="{BB962C8B-B14F-4D97-AF65-F5344CB8AC3E}">
        <p14:creationId xmlns:p14="http://schemas.microsoft.com/office/powerpoint/2010/main" val="2947799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58</a:t>
            </a:fld>
            <a:endParaRPr lang="en-US"/>
          </a:p>
        </p:txBody>
      </p:sp>
    </p:spTree>
    <p:extLst>
      <p:ext uri="{BB962C8B-B14F-4D97-AF65-F5344CB8AC3E}">
        <p14:creationId xmlns:p14="http://schemas.microsoft.com/office/powerpoint/2010/main" val="28263289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59</a:t>
            </a:fld>
            <a:endParaRPr lang="en-US"/>
          </a:p>
        </p:txBody>
      </p:sp>
    </p:spTree>
    <p:extLst>
      <p:ext uri="{BB962C8B-B14F-4D97-AF65-F5344CB8AC3E}">
        <p14:creationId xmlns:p14="http://schemas.microsoft.com/office/powerpoint/2010/main" val="925866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60</a:t>
            </a:fld>
            <a:endParaRPr lang="en-US"/>
          </a:p>
        </p:txBody>
      </p:sp>
    </p:spTree>
    <p:extLst>
      <p:ext uri="{BB962C8B-B14F-4D97-AF65-F5344CB8AC3E}">
        <p14:creationId xmlns:p14="http://schemas.microsoft.com/office/powerpoint/2010/main" val="1167928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957CA42C-86AF-450D-B489-34F3C633D8B0}" type="slidenum">
              <a:rPr lang="en-US" smtClean="0"/>
              <a:t>61</a:t>
            </a:fld>
            <a:endParaRPr lang="en-US"/>
          </a:p>
        </p:txBody>
      </p:sp>
    </p:spTree>
    <p:extLst>
      <p:ext uri="{BB962C8B-B14F-4D97-AF65-F5344CB8AC3E}">
        <p14:creationId xmlns:p14="http://schemas.microsoft.com/office/powerpoint/2010/main" val="1302180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62</a:t>
            </a:fld>
            <a:endParaRPr lang="en-US"/>
          </a:p>
        </p:txBody>
      </p:sp>
    </p:spTree>
    <p:extLst>
      <p:ext uri="{BB962C8B-B14F-4D97-AF65-F5344CB8AC3E}">
        <p14:creationId xmlns:p14="http://schemas.microsoft.com/office/powerpoint/2010/main" val="125731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6</a:t>
            </a:fld>
            <a:endParaRPr lang="en-US"/>
          </a:p>
        </p:txBody>
      </p:sp>
    </p:spTree>
    <p:extLst>
      <p:ext uri="{BB962C8B-B14F-4D97-AF65-F5344CB8AC3E}">
        <p14:creationId xmlns:p14="http://schemas.microsoft.com/office/powerpoint/2010/main" val="120810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7</a:t>
            </a:fld>
            <a:endParaRPr lang="en-US"/>
          </a:p>
        </p:txBody>
      </p:sp>
    </p:spTree>
    <p:extLst>
      <p:ext uri="{BB962C8B-B14F-4D97-AF65-F5344CB8AC3E}">
        <p14:creationId xmlns:p14="http://schemas.microsoft.com/office/powerpoint/2010/main" val="26639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also bioaccumulate and do not easily degrade and are thus known as “forever chemicals” </a:t>
            </a:r>
          </a:p>
        </p:txBody>
      </p:sp>
      <p:sp>
        <p:nvSpPr>
          <p:cNvPr id="4" name="Slide Number Placeholder 3"/>
          <p:cNvSpPr>
            <a:spLocks noGrp="1"/>
          </p:cNvSpPr>
          <p:nvPr>
            <p:ph type="sldNum" sz="quarter" idx="5"/>
          </p:nvPr>
        </p:nvSpPr>
        <p:spPr/>
        <p:txBody>
          <a:bodyPr/>
          <a:lstStyle/>
          <a:p>
            <a:fld id="{78AE8C34-3AB7-47A8-AEF9-FE8A10CBCC86}" type="slidenum">
              <a:rPr lang="en-US" smtClean="0"/>
              <a:t>8</a:t>
            </a:fld>
            <a:endParaRPr lang="en-US" dirty="0"/>
          </a:p>
        </p:txBody>
      </p:sp>
    </p:spTree>
    <p:extLst>
      <p:ext uri="{BB962C8B-B14F-4D97-AF65-F5344CB8AC3E}">
        <p14:creationId xmlns:p14="http://schemas.microsoft.com/office/powerpoint/2010/main" val="117797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A42C-86AF-450D-B489-34F3C633D8B0}" type="slidenum">
              <a:rPr lang="en-US" smtClean="0"/>
              <a:t>9</a:t>
            </a:fld>
            <a:endParaRPr lang="en-US"/>
          </a:p>
        </p:txBody>
      </p:sp>
    </p:spTree>
    <p:extLst>
      <p:ext uri="{BB962C8B-B14F-4D97-AF65-F5344CB8AC3E}">
        <p14:creationId xmlns:p14="http://schemas.microsoft.com/office/powerpoint/2010/main" val="739984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60105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365266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3563759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89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48832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B969E3-CBC5-4A81-8434-F4BC6CE27341}"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408334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B969E3-CBC5-4A81-8434-F4BC6CE27341}"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1851688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6906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399180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805175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88354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17784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99260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969E3-CBC5-4A81-8434-F4BC6CE2734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68341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191158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969E3-CBC5-4A81-8434-F4BC6CE27341}"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5592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969E3-CBC5-4A81-8434-F4BC6CE27341}"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349266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4B969E3-CBC5-4A81-8434-F4BC6CE27341}"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157947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276264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969E3-CBC5-4A81-8434-F4BC6CE2734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F6BE6-7BB5-494C-90B2-6DB971EE9B5B}" type="slidenum">
              <a:rPr lang="en-US" smtClean="0"/>
              <a:t>‹#›</a:t>
            </a:fld>
            <a:endParaRPr lang="en-US"/>
          </a:p>
        </p:txBody>
      </p:sp>
    </p:spTree>
    <p:extLst>
      <p:ext uri="{BB962C8B-B14F-4D97-AF65-F5344CB8AC3E}">
        <p14:creationId xmlns:p14="http://schemas.microsoft.com/office/powerpoint/2010/main" val="117622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4B969E3-CBC5-4A81-8434-F4BC6CE27341}" type="datetimeFigureOut">
              <a:rPr lang="en-US" smtClean="0"/>
              <a:t>12/20/2022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FDF6BE6-7BB5-494C-90B2-6DB971EE9B5B}" type="slidenum">
              <a:rPr lang="en-US" smtClean="0"/>
              <a:t>‹#›</a:t>
            </a:fld>
            <a:endParaRPr lang="en-US"/>
          </a:p>
        </p:txBody>
      </p:sp>
    </p:spTree>
    <p:extLst>
      <p:ext uri="{BB962C8B-B14F-4D97-AF65-F5344CB8AC3E}">
        <p14:creationId xmlns:p14="http://schemas.microsoft.com/office/powerpoint/2010/main" val="403338131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4.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5.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0003-3EAC-45FA-9668-565D1F2DF6F5}"/>
              </a:ext>
            </a:extLst>
          </p:cNvPr>
          <p:cNvSpPr>
            <a:spLocks noGrp="1"/>
          </p:cNvSpPr>
          <p:nvPr>
            <p:ph type="title"/>
          </p:nvPr>
        </p:nvSpPr>
        <p:spPr/>
        <p:txBody>
          <a:bodyPr vert="horz" lIns="91440" tIns="45720" rIns="91440" bIns="45720" rtlCol="0" anchor="ctr">
            <a:normAutofit/>
          </a:bodyPr>
          <a:lstStyle/>
          <a:p>
            <a:r>
              <a:rPr lang="en-US" sz="4000" kern="1200" dirty="0">
                <a:solidFill>
                  <a:srgbClr val="FFFFFF"/>
                </a:solidFill>
                <a:latin typeface="+mj-lt"/>
                <a:ea typeface="+mj-ea"/>
                <a:cs typeface="+mj-cs"/>
              </a:rPr>
              <a:t>Forever: the story of PFAS a chemical revolution turned nightmare</a:t>
            </a:r>
          </a:p>
        </p:txBody>
      </p:sp>
      <p:sp>
        <p:nvSpPr>
          <p:cNvPr id="3" name="Subtitle 2">
            <a:extLst>
              <a:ext uri="{FF2B5EF4-FFF2-40B4-BE49-F238E27FC236}">
                <a16:creationId xmlns:a16="http://schemas.microsoft.com/office/drawing/2014/main" id="{753A6914-9E57-42A4-8222-4B1C48990B89}"/>
              </a:ext>
            </a:extLst>
          </p:cNvPr>
          <p:cNvSpPr>
            <a:spLocks noGrp="1"/>
          </p:cNvSpPr>
          <p:nvPr>
            <p:ph type="body" sz="half" idx="2"/>
          </p:nvPr>
        </p:nvSpPr>
        <p:spPr>
          <a:xfrm>
            <a:off x="913774" y="3839060"/>
            <a:ext cx="10364452" cy="1586380"/>
          </a:xfrm>
        </p:spPr>
        <p:txBody>
          <a:bodyPr vert="horz" lIns="91440" tIns="45720" rIns="91440" bIns="45720" rtlCol="0" anchor="ctr">
            <a:normAutofit/>
          </a:bodyPr>
          <a:lstStyle/>
          <a:p>
            <a:r>
              <a:rPr lang="en-US" sz="2000" dirty="0"/>
              <a:t>Illinois Pollution Control Board </a:t>
            </a:r>
          </a:p>
          <a:p>
            <a:r>
              <a:rPr lang="en-US" sz="2000" dirty="0"/>
              <a:t>Michelle Gibson R.E.H.S. Board Member</a:t>
            </a:r>
          </a:p>
          <a:p>
            <a:r>
              <a:rPr lang="en-US" sz="2000" dirty="0"/>
              <a:t>Essence Brown M.S. Environmental Scientist </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413061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3E42-6C11-435D-9E83-61210A804B3E}"/>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3400" kern="1200" dirty="0">
                <a:solidFill>
                  <a:srgbClr val="FFFFFF"/>
                </a:solidFill>
                <a:latin typeface="+mj-lt"/>
                <a:ea typeface="+mj-ea"/>
                <a:cs typeface="+mj-cs"/>
              </a:rPr>
              <a:t>Mechanism of Action</a:t>
            </a:r>
          </a:p>
        </p:txBody>
      </p:sp>
      <p:graphicFrame>
        <p:nvGraphicFramePr>
          <p:cNvPr id="35" name="Content Placeholder 2">
            <a:extLst>
              <a:ext uri="{FF2B5EF4-FFF2-40B4-BE49-F238E27FC236}">
                <a16:creationId xmlns:a16="http://schemas.microsoft.com/office/drawing/2014/main" id="{F4C5CEE0-A77E-BB58-2E45-371FBF2C35C0}"/>
              </a:ext>
            </a:extLst>
          </p:cNvPr>
          <p:cNvGraphicFramePr>
            <a:graphicFrameLocks noGrp="1"/>
          </p:cNvGraphicFramePr>
          <p:nvPr>
            <p:ph idx="1"/>
            <p:extLst>
              <p:ext uri="{D42A27DB-BD31-4B8C-83A1-F6EECF244321}">
                <p14:modId xmlns:p14="http://schemas.microsoft.com/office/powerpoint/2010/main" val="28497947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73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70E5-53A1-44BF-80CF-72BD07DD1186}"/>
              </a:ext>
            </a:extLst>
          </p:cNvPr>
          <p:cNvSpPr>
            <a:spLocks noGrp="1"/>
          </p:cNvSpPr>
          <p:nvPr>
            <p:ph type="title"/>
          </p:nvPr>
        </p:nvSpPr>
        <p:spPr>
          <a:xfrm>
            <a:off x="1069848" y="484632"/>
            <a:ext cx="10058400" cy="1609344"/>
          </a:xfrm>
        </p:spPr>
        <p:txBody>
          <a:bodyPr>
            <a:normAutofit/>
          </a:bodyPr>
          <a:lstStyle/>
          <a:p>
            <a:r>
              <a:rPr lang="en-US" dirty="0"/>
              <a:t>How Can We Be Exposed</a:t>
            </a:r>
          </a:p>
        </p:txBody>
      </p:sp>
      <p:graphicFrame>
        <p:nvGraphicFramePr>
          <p:cNvPr id="5" name="Content Placeholder 2">
            <a:extLst>
              <a:ext uri="{FF2B5EF4-FFF2-40B4-BE49-F238E27FC236}">
                <a16:creationId xmlns:a16="http://schemas.microsoft.com/office/drawing/2014/main" id="{3892154F-789B-B1A9-60BF-29EAFC3720C4}"/>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23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F69CA3-A0C4-4B79-AF51-340E18798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320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EDCA8DA-141B-4186-A061-75C17DCD5E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700"/>
          <a:stretch/>
        </p:blipFill>
        <p:spPr>
          <a:xfrm>
            <a:off x="8132064" y="0"/>
            <a:ext cx="4059936" cy="6858000"/>
          </a:xfrm>
          <a:prstGeom prst="rect">
            <a:avLst/>
          </a:prstGeom>
        </p:spPr>
      </p:pic>
      <p:sp>
        <p:nvSpPr>
          <p:cNvPr id="2" name="Title 1">
            <a:extLst>
              <a:ext uri="{FF2B5EF4-FFF2-40B4-BE49-F238E27FC236}">
                <a16:creationId xmlns:a16="http://schemas.microsoft.com/office/drawing/2014/main" id="{B01E810C-36F8-4146-A6A1-3DF8C930331F}"/>
              </a:ext>
            </a:extLst>
          </p:cNvPr>
          <p:cNvSpPr>
            <a:spLocks noGrp="1"/>
          </p:cNvSpPr>
          <p:nvPr>
            <p:ph type="title"/>
          </p:nvPr>
        </p:nvSpPr>
        <p:spPr>
          <a:xfrm>
            <a:off x="8740031" y="1314450"/>
            <a:ext cx="2844002" cy="3680244"/>
          </a:xfrm>
        </p:spPr>
        <p:txBody>
          <a:bodyPr>
            <a:normAutofit/>
          </a:bodyPr>
          <a:lstStyle/>
          <a:p>
            <a:pPr algn="l"/>
            <a:r>
              <a:rPr lang="en-US" sz="4400"/>
              <a:t>PFAS IN SKINCARE</a:t>
            </a:r>
          </a:p>
        </p:txBody>
      </p:sp>
      <p:graphicFrame>
        <p:nvGraphicFramePr>
          <p:cNvPr id="5" name="Content Placeholder 2">
            <a:extLst>
              <a:ext uri="{FF2B5EF4-FFF2-40B4-BE49-F238E27FC236}">
                <a16:creationId xmlns:a16="http://schemas.microsoft.com/office/drawing/2014/main" id="{1418676A-0356-BC8C-7C3B-48D522E6CF67}"/>
              </a:ext>
            </a:extLst>
          </p:cNvPr>
          <p:cNvGraphicFramePr>
            <a:graphicFrameLocks noGrp="1"/>
          </p:cNvGraphicFramePr>
          <p:nvPr>
            <p:ph idx="1"/>
            <p:extLst>
              <p:ext uri="{D42A27DB-BD31-4B8C-83A1-F6EECF244321}">
                <p14:modId xmlns:p14="http://schemas.microsoft.com/office/powerpoint/2010/main" val="1713070202"/>
              </p:ext>
            </p:extLst>
          </p:nvPr>
        </p:nvGraphicFramePr>
        <p:xfrm>
          <a:off x="1281704" y="1270001"/>
          <a:ext cx="5563423" cy="4345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39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37ECC273-E63B-4F25-9E70-6DBDE9CB6AF1}"/>
              </a:ext>
            </a:extLst>
          </p:cNvPr>
          <p:cNvSpPr>
            <a:spLocks noGrp="1"/>
          </p:cNvSpPr>
          <p:nvPr>
            <p:ph type="title"/>
          </p:nvPr>
        </p:nvSpPr>
        <p:spPr>
          <a:xfrm>
            <a:off x="641074" y="1419901"/>
            <a:ext cx="2844002" cy="3016928"/>
          </a:xfrm>
        </p:spPr>
        <p:txBody>
          <a:bodyPr anchor="b">
            <a:normAutofit/>
          </a:bodyPr>
          <a:lstStyle/>
          <a:p>
            <a:pPr algn="r"/>
            <a:r>
              <a:rPr lang="en-US" sz="3700" dirty="0"/>
              <a:t>FDA Authorized Used of PFAS in Foods</a:t>
            </a:r>
          </a:p>
        </p:txBody>
      </p:sp>
      <p:sp>
        <p:nvSpPr>
          <p:cNvPr id="3" name="Content Placeholder 2">
            <a:extLst>
              <a:ext uri="{FF2B5EF4-FFF2-40B4-BE49-F238E27FC236}">
                <a16:creationId xmlns:a16="http://schemas.microsoft.com/office/drawing/2014/main" id="{DFDDC2DE-CE93-4363-B317-3D91FEED338C}"/>
              </a:ext>
            </a:extLst>
          </p:cNvPr>
          <p:cNvSpPr>
            <a:spLocks noGrp="1"/>
          </p:cNvSpPr>
          <p:nvPr>
            <p:ph idx="1"/>
          </p:nvPr>
        </p:nvSpPr>
        <p:spPr>
          <a:xfrm>
            <a:off x="4701008" y="1193576"/>
            <a:ext cx="6576591" cy="4470850"/>
          </a:xfrm>
        </p:spPr>
        <p:txBody>
          <a:bodyPr anchor="ctr">
            <a:normAutofit/>
          </a:bodyPr>
          <a:lstStyle/>
          <a:p>
            <a:pPr>
              <a:lnSpc>
                <a:spcPct val="110000"/>
              </a:lnSpc>
            </a:pPr>
            <a:r>
              <a:rPr lang="en-US" sz="1100" b="0" i="0">
                <a:effectLst/>
                <a:latin typeface="Georgia" panose="02040502050405020303" pitchFamily="18" charset="0"/>
              </a:rPr>
              <a:t>Since the 1960s, the FDA has authorized PFAS for use in food contact applications</a:t>
            </a:r>
          </a:p>
          <a:p>
            <a:pPr>
              <a:lnSpc>
                <a:spcPct val="110000"/>
              </a:lnSpc>
            </a:pPr>
            <a:r>
              <a:rPr lang="en-US" sz="1100" b="0" i="0">
                <a:effectLst/>
                <a:latin typeface="Georgia" panose="02040502050405020303" pitchFamily="18" charset="0"/>
              </a:rPr>
              <a:t>PFAS are used in cookware, food packaging, and in food processing for their non-stick and grease, oil, and water-resistant properties. </a:t>
            </a:r>
          </a:p>
          <a:p>
            <a:pPr>
              <a:lnSpc>
                <a:spcPct val="110000"/>
              </a:lnSpc>
            </a:pPr>
            <a:r>
              <a:rPr lang="en-US" sz="1100" b="0" i="0">
                <a:effectLst/>
                <a:latin typeface="Georgia" panose="02040502050405020303" pitchFamily="18" charset="0"/>
              </a:rPr>
              <a:t>FDA conducts a rigorous scientific review before they are authorized for the market.</a:t>
            </a:r>
          </a:p>
          <a:p>
            <a:pPr>
              <a:lnSpc>
                <a:spcPct val="110000"/>
              </a:lnSpc>
            </a:pPr>
            <a:r>
              <a:rPr lang="en-US" sz="1100" b="0" i="0">
                <a:effectLst/>
                <a:latin typeface="Georgia" panose="02040502050405020303" pitchFamily="18" charset="0"/>
              </a:rPr>
              <a:t>PFAS may be used as a coating to make cookware non-stick.</a:t>
            </a:r>
          </a:p>
          <a:p>
            <a:pPr>
              <a:lnSpc>
                <a:spcPct val="110000"/>
              </a:lnSpc>
              <a:buFont typeface="Arial" panose="020B0604020202020204" pitchFamily="34" charset="0"/>
              <a:buChar char="•"/>
            </a:pPr>
            <a:r>
              <a:rPr lang="en-US" sz="1100" b="0" i="0">
                <a:effectLst/>
                <a:latin typeface="Georgia" panose="02040502050405020303" pitchFamily="18" charset="0"/>
              </a:rPr>
              <a:t>Gaskets, O-Rings, and other parts used in food processing equipment: PFAS may be used as a resin in forming certain parts used in food processing equipment that require chemical and physical durability.</a:t>
            </a:r>
          </a:p>
          <a:p>
            <a:pPr>
              <a:lnSpc>
                <a:spcPct val="110000"/>
              </a:lnSpc>
              <a:buFont typeface="Arial" panose="020B0604020202020204" pitchFamily="34" charset="0"/>
              <a:buChar char="•"/>
            </a:pPr>
            <a:r>
              <a:rPr lang="en-US" sz="1100" b="0" i="0">
                <a:effectLst/>
                <a:latin typeface="Georgia" panose="02040502050405020303" pitchFamily="18" charset="0"/>
              </a:rPr>
              <a:t>PFAS may be used as processing aids for manufacturing other food contact polymers to reduce build-up on manufacturing equipment.</a:t>
            </a:r>
          </a:p>
          <a:p>
            <a:pPr>
              <a:lnSpc>
                <a:spcPct val="110000"/>
              </a:lnSpc>
              <a:buFont typeface="Arial" panose="020B0604020202020204" pitchFamily="34" charset="0"/>
              <a:buChar char="•"/>
            </a:pPr>
            <a:r>
              <a:rPr lang="en-US" sz="1100" b="0" i="0">
                <a:effectLst/>
                <a:latin typeface="Georgia" panose="02040502050405020303" pitchFamily="18" charset="0"/>
              </a:rPr>
              <a:t>Paper/paperboard food packaging: PFAS may be used as grease-proofing agents in fast-food wrappers, microwave popcorn bags, take-out paperboard containers, and pet food bags to prevent oil and grease from foods from leaking through the packaging.</a:t>
            </a:r>
          </a:p>
          <a:p>
            <a:pPr>
              <a:lnSpc>
                <a:spcPct val="110000"/>
              </a:lnSpc>
            </a:pPr>
            <a:endParaRPr lang="en-US" sz="11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11158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7461-5F33-4202-8427-254AE8D8807C}"/>
              </a:ext>
            </a:extLst>
          </p:cNvPr>
          <p:cNvSpPr>
            <a:spLocks noGrp="1"/>
          </p:cNvSpPr>
          <p:nvPr>
            <p:ph type="title"/>
          </p:nvPr>
        </p:nvSpPr>
        <p:spPr>
          <a:xfrm>
            <a:off x="586478" y="1683756"/>
            <a:ext cx="3115265" cy="2396359"/>
          </a:xfrm>
        </p:spPr>
        <p:txBody>
          <a:bodyPr anchor="b">
            <a:normAutofit fontScale="90000"/>
          </a:bodyPr>
          <a:lstStyle/>
          <a:p>
            <a:pPr algn="r"/>
            <a:r>
              <a:rPr lang="en-US" sz="3700">
                <a:solidFill>
                  <a:srgbClr val="FFFFFF"/>
                </a:solidFill>
              </a:rPr>
              <a:t>Reducing  exposure to PFAS (ingestion route)</a:t>
            </a:r>
          </a:p>
        </p:txBody>
      </p:sp>
      <p:graphicFrame>
        <p:nvGraphicFramePr>
          <p:cNvPr id="5" name="Content Placeholder 2">
            <a:extLst>
              <a:ext uri="{FF2B5EF4-FFF2-40B4-BE49-F238E27FC236}">
                <a16:creationId xmlns:a16="http://schemas.microsoft.com/office/drawing/2014/main" id="{82250B9E-7A79-4A37-2E42-6ABC0173BA28}"/>
              </a:ext>
            </a:extLst>
          </p:cNvPr>
          <p:cNvGraphicFramePr>
            <a:graphicFrameLocks noGrp="1"/>
          </p:cNvGraphicFramePr>
          <p:nvPr>
            <p:ph idx="1"/>
            <p:extLst>
              <p:ext uri="{D42A27DB-BD31-4B8C-83A1-F6EECF244321}">
                <p14:modId xmlns:p14="http://schemas.microsoft.com/office/powerpoint/2010/main" val="25730322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50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A039-1135-467D-9289-3271D3197F9D}"/>
              </a:ext>
            </a:extLst>
          </p:cNvPr>
          <p:cNvSpPr>
            <a:spLocks noGrp="1"/>
          </p:cNvSpPr>
          <p:nvPr>
            <p:ph type="title"/>
          </p:nvPr>
        </p:nvSpPr>
        <p:spPr>
          <a:xfrm>
            <a:off x="641074" y="1314450"/>
            <a:ext cx="2844002" cy="3680244"/>
          </a:xfrm>
        </p:spPr>
        <p:txBody>
          <a:bodyPr>
            <a:normAutofit/>
          </a:bodyPr>
          <a:lstStyle/>
          <a:p>
            <a:pPr algn="l"/>
            <a:r>
              <a:rPr lang="en-US" sz="4400"/>
              <a:t>Negative Health Effects</a:t>
            </a:r>
          </a:p>
        </p:txBody>
      </p:sp>
      <p:sp>
        <p:nvSpPr>
          <p:cNvPr id="9" name="Rectangle 8">
            <a:extLst>
              <a:ext uri="{FF2B5EF4-FFF2-40B4-BE49-F238E27FC236}">
                <a16:creationId xmlns:a16="http://schemas.microsoft.com/office/drawing/2014/main" id="{403E0EB5-E446-4E2E-9AEC-3FEEEE7AB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7B3447-0A76-4E57-84A7-364FEBE4A0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CA9EE28-2CC7-ED14-F476-F5EE44511ECE}"/>
              </a:ext>
            </a:extLst>
          </p:cNvPr>
          <p:cNvGraphicFramePr>
            <a:graphicFrameLocks noGrp="1"/>
          </p:cNvGraphicFramePr>
          <p:nvPr>
            <p:ph idx="1"/>
            <p:extLst>
              <p:ext uri="{D42A27DB-BD31-4B8C-83A1-F6EECF244321}">
                <p14:modId xmlns:p14="http://schemas.microsoft.com/office/powerpoint/2010/main" val="59927962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532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D0BDF6B1-A08D-4159-8382-0E163942B9A1}"/>
              </a:ext>
            </a:extLst>
          </p:cNvPr>
          <p:cNvSpPr>
            <a:spLocks noGrp="1"/>
          </p:cNvSpPr>
          <p:nvPr>
            <p:ph type="title"/>
          </p:nvPr>
        </p:nvSpPr>
        <p:spPr>
          <a:xfrm>
            <a:off x="641074" y="1419900"/>
            <a:ext cx="2844002" cy="4018201"/>
          </a:xfrm>
        </p:spPr>
        <p:txBody>
          <a:bodyPr>
            <a:normAutofit/>
          </a:bodyPr>
          <a:lstStyle/>
          <a:p>
            <a:pPr algn="l"/>
            <a:r>
              <a:rPr lang="en-US" sz="3400"/>
              <a:t>PFAS Toxicology Studies</a:t>
            </a:r>
          </a:p>
        </p:txBody>
      </p:sp>
      <p:sp>
        <p:nvSpPr>
          <p:cNvPr id="3" name="Content Placeholder 2">
            <a:extLst>
              <a:ext uri="{FF2B5EF4-FFF2-40B4-BE49-F238E27FC236}">
                <a16:creationId xmlns:a16="http://schemas.microsoft.com/office/drawing/2014/main" id="{17E49F5F-D595-477B-B3C7-F2E677E85D4D}"/>
              </a:ext>
            </a:extLst>
          </p:cNvPr>
          <p:cNvSpPr>
            <a:spLocks noGrp="1"/>
          </p:cNvSpPr>
          <p:nvPr>
            <p:ph idx="1"/>
          </p:nvPr>
        </p:nvSpPr>
        <p:spPr>
          <a:xfrm>
            <a:off x="4701008" y="1193576"/>
            <a:ext cx="6576591" cy="4470850"/>
          </a:xfrm>
        </p:spPr>
        <p:txBody>
          <a:bodyPr anchor="ctr">
            <a:normAutofit/>
          </a:bodyPr>
          <a:lstStyle/>
          <a:p>
            <a:pPr marL="0" indent="0">
              <a:lnSpc>
                <a:spcPct val="110000"/>
              </a:lnSpc>
              <a:buNone/>
            </a:pPr>
            <a:r>
              <a:rPr lang="en-US" sz="1700" b="1"/>
              <a:t>28-Day Toxicology Studies</a:t>
            </a:r>
          </a:p>
          <a:p>
            <a:pPr>
              <a:lnSpc>
                <a:spcPct val="110000"/>
              </a:lnSpc>
            </a:pPr>
            <a:r>
              <a:rPr lang="en-US" sz="1700"/>
              <a:t>Long and short chain PFAS both affected the liver and thyroid hormones</a:t>
            </a:r>
          </a:p>
          <a:p>
            <a:pPr>
              <a:lnSpc>
                <a:spcPct val="110000"/>
              </a:lnSpc>
            </a:pPr>
            <a:r>
              <a:rPr lang="en-US" sz="1700"/>
              <a:t>However short chain PFAS need higher concentrations to have similar affects as longer chain PFAS</a:t>
            </a:r>
          </a:p>
          <a:p>
            <a:pPr marL="0" indent="0">
              <a:lnSpc>
                <a:spcPct val="110000"/>
              </a:lnSpc>
              <a:buNone/>
            </a:pPr>
            <a:r>
              <a:rPr lang="en-US" sz="1700" b="1"/>
              <a:t>Immunotoxicology Studies</a:t>
            </a:r>
          </a:p>
          <a:p>
            <a:pPr>
              <a:lnSpc>
                <a:spcPct val="110000"/>
              </a:lnSpc>
            </a:pPr>
            <a:r>
              <a:rPr lang="en-US" sz="1700"/>
              <a:t>In rats PFDA has adverse effects in the liver</a:t>
            </a:r>
          </a:p>
          <a:p>
            <a:pPr>
              <a:lnSpc>
                <a:spcPct val="110000"/>
              </a:lnSpc>
            </a:pPr>
            <a:r>
              <a:rPr lang="en-US" sz="1700"/>
              <a:t>In human cell lines exposure to PFOA and PFOS suppressed the release of a certain type of immune signaling molecule. They appear to be doing this via different mechanisms </a:t>
            </a:r>
          </a:p>
          <a:p>
            <a:pPr>
              <a:lnSpc>
                <a:spcPct val="110000"/>
              </a:lnSpc>
            </a:pPr>
            <a:endParaRPr lang="en-US"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79934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467DDFF4-7652-4478-8456-9E15719F9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65C2F08-9045-42E1-A9CB-D4FDB39B0D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A125F82F-6605-405C-A5C5-0622A83B5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E6E59B7-7C9D-472E-B95F-85C7D790ED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D693CF5-7DB7-4CB0-BE08-5657C6E8B6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pic>
        <p:nvPicPr>
          <p:cNvPr id="5" name="Content Placeholder 4">
            <a:extLst>
              <a:ext uri="{FF2B5EF4-FFF2-40B4-BE49-F238E27FC236}">
                <a16:creationId xmlns:a16="http://schemas.microsoft.com/office/drawing/2014/main" id="{D4EA8B46-21A1-4AAC-8970-7DF2D310BEA5}"/>
              </a:ext>
            </a:extLst>
          </p:cNvPr>
          <p:cNvPicPr>
            <a:picLocks noGrp="1" noChangeAspect="1"/>
          </p:cNvPicPr>
          <p:nvPr>
            <p:ph idx="1"/>
          </p:nvPr>
        </p:nvPicPr>
        <p:blipFill rotWithShape="1">
          <a:blip r:embed="rId5"/>
          <a:srcRect l="9712" r="9895"/>
          <a:stretch/>
        </p:blipFill>
        <p:spPr>
          <a:xfrm>
            <a:off x="643464" y="2658591"/>
            <a:ext cx="3995592" cy="151587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 name="Content Placeholder 2">
            <a:extLst>
              <a:ext uri="{FF2B5EF4-FFF2-40B4-BE49-F238E27FC236}">
                <a16:creationId xmlns:a16="http://schemas.microsoft.com/office/drawing/2014/main" id="{0DD7A73F-810E-408B-86A8-DF0B112CE6C7}"/>
              </a:ext>
            </a:extLst>
          </p:cNvPr>
          <p:cNvSpPr>
            <a:spLocks noGrp="1"/>
          </p:cNvSpPr>
          <p:nvPr>
            <p:ph type="body" sz="half" idx="2"/>
          </p:nvPr>
        </p:nvSpPr>
        <p:spPr>
          <a:xfrm>
            <a:off x="5282520" y="2367092"/>
            <a:ext cx="5855415" cy="3847444"/>
          </a:xfrm>
        </p:spPr>
        <p:txBody>
          <a:bodyPr vert="horz" lIns="91440" tIns="45720" rIns="91440" bIns="45720" rtlCol="0">
            <a:normAutofit/>
          </a:bodyPr>
          <a:lstStyle/>
          <a:p>
            <a:pPr marL="285750" indent="-228600">
              <a:lnSpc>
                <a:spcPct val="110000"/>
              </a:lnSpc>
              <a:buFont typeface="Arial" panose="020B0604020202020204" pitchFamily="34" charset="0"/>
              <a:buChar char="•"/>
            </a:pPr>
            <a:r>
              <a:rPr lang="en-US" sz="1400" b="1" i="1" u="sng" dirty="0"/>
              <a:t>GENX</a:t>
            </a:r>
            <a:r>
              <a:rPr lang="en-US" sz="1400" b="0" i="0" dirty="0"/>
              <a:t> is a trade name for a chemical (deduced structure shown above) that went into production around 2010 as an alternative to a perfluorooctanoic acid (also known as </a:t>
            </a:r>
            <a:r>
              <a:rPr lang="en-US" sz="1400" b="1" i="1" u="sng" dirty="0"/>
              <a:t>PFOA</a:t>
            </a:r>
            <a:r>
              <a:rPr lang="en-US" sz="1400" b="0" i="0" dirty="0"/>
              <a:t> or C8) in the synthesis of PTFE (</a:t>
            </a:r>
            <a:r>
              <a:rPr lang="en-US" sz="1400" b="0" i="0" dirty="0" err="1"/>
              <a:t>ie</a:t>
            </a:r>
            <a:r>
              <a:rPr lang="en-US" sz="1400" b="0" i="0" dirty="0"/>
              <a:t> TEFLON). PFAS is the broad category in which </a:t>
            </a:r>
            <a:r>
              <a:rPr lang="en-US" sz="1400" b="0" i="0" dirty="0" err="1"/>
              <a:t>GenX</a:t>
            </a:r>
            <a:r>
              <a:rPr lang="en-US" sz="1400" b="0" i="0" dirty="0"/>
              <a:t>, PFOA, and PFOS fall under</a:t>
            </a:r>
          </a:p>
          <a:p>
            <a:pPr marL="285750" indent="-228600">
              <a:lnSpc>
                <a:spcPct val="110000"/>
              </a:lnSpc>
              <a:buFont typeface="Arial" panose="020B0604020202020204" pitchFamily="34" charset="0"/>
              <a:buChar char="•"/>
            </a:pPr>
            <a:r>
              <a:rPr lang="en-US" sz="1400" b="1" i="1" u="sng" dirty="0"/>
              <a:t>HFPO-DA</a:t>
            </a:r>
            <a:r>
              <a:rPr lang="en-US" sz="1400" b="0" i="0" dirty="0"/>
              <a:t>, also called C3 Dimer Acid, is an acronym for the chemical compound hexafluoropropylene oxide dimer acid.  Chemours uses HFPO-DA and its ammonium salt as a patented polymerization aid in the manufacture of fluoropolymers. This technology platform has been referred to by the trade name, </a:t>
            </a:r>
            <a:r>
              <a:rPr lang="en-US" sz="1400" b="0" i="0" dirty="0" err="1"/>
              <a:t>GenX</a:t>
            </a:r>
            <a:r>
              <a:rPr lang="en-US" sz="1400" b="0" i="0" dirty="0"/>
              <a:t>, and in certain cases the term </a:t>
            </a:r>
            <a:r>
              <a:rPr lang="en-US" sz="1400" b="0" i="0" dirty="0" err="1"/>
              <a:t>GenX</a:t>
            </a:r>
            <a:r>
              <a:rPr lang="en-US" sz="1400" b="0" i="0" dirty="0"/>
              <a:t> has been mistakenly used to refer to the singular chemical compound HFPO-DA. </a:t>
            </a:r>
            <a:r>
              <a:rPr lang="en-US" sz="1400" b="0" i="0" dirty="0" err="1"/>
              <a:t>GenX</a:t>
            </a:r>
            <a:r>
              <a:rPr lang="en-US" sz="1400" b="0" i="0" dirty="0"/>
              <a:t> is not a chemical compound, it is a trade name, and therefore the two terms should not be used interchangeably</a:t>
            </a:r>
            <a:endParaRPr lang="en-US" sz="1400" dirty="0"/>
          </a:p>
        </p:txBody>
      </p:sp>
      <p:sp>
        <p:nvSpPr>
          <p:cNvPr id="2" name="Title 1">
            <a:extLst>
              <a:ext uri="{FF2B5EF4-FFF2-40B4-BE49-F238E27FC236}">
                <a16:creationId xmlns:a16="http://schemas.microsoft.com/office/drawing/2014/main" id="{2A1C717E-9C70-40BB-A345-721C1F27DC81}"/>
              </a:ext>
            </a:extLst>
          </p:cNvPr>
          <p:cNvSpPr>
            <a:spLocks noGrp="1"/>
          </p:cNvSpPr>
          <p:nvPr>
            <p:ph type="title"/>
          </p:nvPr>
        </p:nvSpPr>
        <p:spPr>
          <a:xfrm>
            <a:off x="5282520" y="618517"/>
            <a:ext cx="5855416" cy="1596177"/>
          </a:xfrm>
        </p:spPr>
        <p:txBody>
          <a:bodyPr vert="horz" lIns="91440" tIns="45720" rIns="91440" bIns="45720" rtlCol="0" anchor="ctr">
            <a:normAutofit/>
          </a:bodyPr>
          <a:lstStyle/>
          <a:p>
            <a:pPr algn="ctr"/>
            <a:r>
              <a:rPr lang="en-US" sz="3600" b="1"/>
              <a:t>GENX</a:t>
            </a:r>
          </a:p>
        </p:txBody>
      </p:sp>
    </p:spTree>
    <p:extLst>
      <p:ext uri="{BB962C8B-B14F-4D97-AF65-F5344CB8AC3E}">
        <p14:creationId xmlns:p14="http://schemas.microsoft.com/office/powerpoint/2010/main" val="246946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B46E7D80-47A9-4850-8783-781406AF9FB4}"/>
              </a:ext>
            </a:extLst>
          </p:cNvPr>
          <p:cNvSpPr>
            <a:spLocks noGrp="1"/>
          </p:cNvSpPr>
          <p:nvPr>
            <p:ph type="title"/>
          </p:nvPr>
        </p:nvSpPr>
        <p:spPr>
          <a:xfrm>
            <a:off x="641074" y="1419900"/>
            <a:ext cx="2844002" cy="4018201"/>
          </a:xfrm>
        </p:spPr>
        <p:txBody>
          <a:bodyPr>
            <a:normAutofit/>
          </a:bodyPr>
          <a:lstStyle/>
          <a:p>
            <a:pPr algn="l"/>
            <a:r>
              <a:rPr lang="en-US" sz="4400"/>
              <a:t>What makes PFAS last forever?</a:t>
            </a:r>
          </a:p>
        </p:txBody>
      </p:sp>
      <p:sp>
        <p:nvSpPr>
          <p:cNvPr id="3" name="Content Placeholder 2">
            <a:extLst>
              <a:ext uri="{FF2B5EF4-FFF2-40B4-BE49-F238E27FC236}">
                <a16:creationId xmlns:a16="http://schemas.microsoft.com/office/drawing/2014/main" id="{F87FD369-7EDC-4252-826B-CE1D913B19D5}"/>
              </a:ext>
            </a:extLst>
          </p:cNvPr>
          <p:cNvSpPr>
            <a:spLocks noGrp="1"/>
          </p:cNvSpPr>
          <p:nvPr>
            <p:ph sz="quarter" idx="13"/>
          </p:nvPr>
        </p:nvSpPr>
        <p:spPr>
          <a:xfrm>
            <a:off x="4701008" y="1193576"/>
            <a:ext cx="6576591" cy="4470850"/>
          </a:xfrm>
        </p:spPr>
        <p:txBody>
          <a:bodyPr anchor="ctr">
            <a:normAutofit/>
          </a:bodyPr>
          <a:lstStyle/>
          <a:p>
            <a:pPr marL="0" indent="0">
              <a:buNone/>
            </a:pPr>
            <a:r>
              <a:rPr lang="en-US"/>
              <a:t>PFAS owe their properties to the carbon-fluorine bond, which is one of the shortest and strongest known. This property also makes these chemicals—or the parts of them composed of C–F bonds—highly resistant to breakdown in the environment, earning them the nickname “forever chemicals.”</a:t>
            </a:r>
          </a:p>
          <a:p>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6948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19A6-FEC9-4F8B-9E15-9F242EF14B13}"/>
              </a:ext>
            </a:extLst>
          </p:cNvPr>
          <p:cNvSpPr>
            <a:spLocks noGrp="1"/>
          </p:cNvSpPr>
          <p:nvPr>
            <p:ph type="title"/>
          </p:nvPr>
        </p:nvSpPr>
        <p:spPr>
          <a:xfrm>
            <a:off x="913774" y="2630911"/>
            <a:ext cx="10364451" cy="1596177"/>
          </a:xfrm>
        </p:spPr>
        <p:txBody>
          <a:bodyPr anchor="ctr">
            <a:normAutofit/>
          </a:bodyPr>
          <a:lstStyle/>
          <a:p>
            <a:r>
              <a:rPr lang="en-US" sz="7200" dirty="0">
                <a:solidFill>
                  <a:srgbClr val="FFFFFF"/>
                </a:solidFill>
              </a:rPr>
              <a:t>Case Studies</a:t>
            </a:r>
            <a:r>
              <a:rPr lang="en-US" sz="4000" dirty="0">
                <a:solidFill>
                  <a:srgbClr val="FFFFFF"/>
                </a:solidFill>
              </a:rPr>
              <a:t>	</a:t>
            </a:r>
          </a:p>
        </p:txBody>
      </p:sp>
    </p:spTree>
    <p:extLst>
      <p:ext uri="{BB962C8B-B14F-4D97-AF65-F5344CB8AC3E}">
        <p14:creationId xmlns:p14="http://schemas.microsoft.com/office/powerpoint/2010/main" val="239092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16F3-0DF3-432B-B6F7-7E4A64154A6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Illinois Pollution Control Board</a:t>
            </a:r>
          </a:p>
        </p:txBody>
      </p:sp>
      <p:sp>
        <p:nvSpPr>
          <p:cNvPr id="3" name="Content Placeholder 2">
            <a:extLst>
              <a:ext uri="{FF2B5EF4-FFF2-40B4-BE49-F238E27FC236}">
                <a16:creationId xmlns:a16="http://schemas.microsoft.com/office/drawing/2014/main" id="{40B58E5A-3898-4719-9027-C3CD50BC7A11}"/>
              </a:ext>
            </a:extLst>
          </p:cNvPr>
          <p:cNvSpPr>
            <a:spLocks noGrp="1"/>
          </p:cNvSpPr>
          <p:nvPr>
            <p:ph idx="1"/>
          </p:nvPr>
        </p:nvSpPr>
        <p:spPr>
          <a:xfrm>
            <a:off x="4810259" y="649480"/>
            <a:ext cx="6555347" cy="5546047"/>
          </a:xfrm>
        </p:spPr>
        <p:txBody>
          <a:bodyPr anchor="ctr">
            <a:normAutofit/>
          </a:bodyPr>
          <a:lstStyle/>
          <a:p>
            <a:r>
              <a:rPr lang="en-US" sz="2000" dirty="0"/>
              <a:t>The Board is an independent agency created in 1970 by the Environmental Protection Act.</a:t>
            </a:r>
          </a:p>
          <a:p>
            <a:r>
              <a:rPr lang="en-US" sz="2000" dirty="0"/>
              <a:t>The Board‘s major responsibilities include</a:t>
            </a:r>
          </a:p>
          <a:p>
            <a:pPr lvl="1"/>
            <a:r>
              <a:rPr lang="en-US" sz="2000" dirty="0"/>
              <a:t>Determining, defining, and implementing environmental control standards for the State of Illinois.</a:t>
            </a:r>
          </a:p>
          <a:p>
            <a:pPr lvl="1"/>
            <a:r>
              <a:rPr lang="en-US" sz="2000" dirty="0"/>
              <a:t>Adjudicating complaints that allege non-criminal violations of the Act. </a:t>
            </a:r>
          </a:p>
          <a:p>
            <a:pPr lvl="1"/>
            <a:r>
              <a:rPr lang="en-US" sz="2000" dirty="0"/>
              <a:t>Reviewing appeals to permits and other determinations made by IEPA.</a:t>
            </a:r>
          </a:p>
          <a:p>
            <a:pPr lvl="1"/>
            <a:r>
              <a:rPr lang="en-US" sz="2000" dirty="0"/>
              <a:t>Reviewing pollution control facility siting determinations made by units of local government.</a:t>
            </a:r>
          </a:p>
        </p:txBody>
      </p:sp>
    </p:spTree>
    <p:extLst>
      <p:ext uri="{BB962C8B-B14F-4D97-AF65-F5344CB8AC3E}">
        <p14:creationId xmlns:p14="http://schemas.microsoft.com/office/powerpoint/2010/main" val="67440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50000"/>
          <a:stretch>
            <a:fillRect/>
          </a:stretch>
        </p:blipFill>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4" name="Title 3">
            <a:extLst>
              <a:ext uri="{FF2B5EF4-FFF2-40B4-BE49-F238E27FC236}">
                <a16:creationId xmlns:a16="http://schemas.microsoft.com/office/drawing/2014/main" id="{08BF73A6-2E0A-43A5-8E97-99A31841B778}"/>
              </a:ext>
            </a:extLst>
          </p:cNvPr>
          <p:cNvSpPr>
            <a:spLocks noGrp="1"/>
          </p:cNvSpPr>
          <p:nvPr>
            <p:ph type="title"/>
          </p:nvPr>
        </p:nvSpPr>
        <p:spPr>
          <a:xfrm>
            <a:off x="913775" y="1343377"/>
            <a:ext cx="4860492" cy="3930297"/>
          </a:xfrm>
        </p:spPr>
        <p:txBody>
          <a:bodyPr vert="horz" lIns="91440" tIns="45720" rIns="91440" bIns="45720" rtlCol="0" anchor="ctr">
            <a:normAutofit/>
          </a:bodyPr>
          <a:lstStyle/>
          <a:p>
            <a:r>
              <a:rPr lang="en-US" sz="4800" dirty="0">
                <a:effectLst/>
              </a:rPr>
              <a:t>Sugar camp</a:t>
            </a:r>
            <a:br>
              <a:rPr lang="en-US" sz="4800" dirty="0">
                <a:effectLst/>
              </a:rPr>
            </a:br>
            <a:r>
              <a:rPr lang="en-US" sz="4800" dirty="0">
                <a:effectLst/>
              </a:rPr>
              <a:t>Mine</a:t>
            </a:r>
          </a:p>
        </p:txBody>
      </p:sp>
      <p:sp>
        <p:nvSpPr>
          <p:cNvPr id="17"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3500" y="0"/>
            <a:ext cx="6096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92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364D-14B4-4C0C-923C-6BEB0467470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Macedonia IL Sugar Camp Coal Mine</a:t>
            </a:r>
          </a:p>
        </p:txBody>
      </p:sp>
      <p:pic>
        <p:nvPicPr>
          <p:cNvPr id="5" name="Content Placeholder 4">
            <a:extLst>
              <a:ext uri="{FF2B5EF4-FFF2-40B4-BE49-F238E27FC236}">
                <a16:creationId xmlns:a16="http://schemas.microsoft.com/office/drawing/2014/main" id="{924E05DB-BD1B-4802-9552-346F223CA785}"/>
              </a:ext>
            </a:extLst>
          </p:cNvPr>
          <p:cNvPicPr>
            <a:picLocks noGrp="1" noChangeAspect="1"/>
          </p:cNvPicPr>
          <p:nvPr>
            <p:ph idx="1"/>
          </p:nvPr>
        </p:nvPicPr>
        <p:blipFill rotWithShape="1">
          <a:blip r:embed="rId3"/>
          <a:srcRect t="10538" b="3584"/>
          <a:stretch/>
        </p:blipFill>
        <p:spPr>
          <a:xfrm>
            <a:off x="20" y="10"/>
            <a:ext cx="12191980" cy="6857990"/>
          </a:xfrm>
          <a:prstGeom prst="rect">
            <a:avLst/>
          </a:prstGeom>
        </p:spPr>
      </p:pic>
    </p:spTree>
    <p:extLst>
      <p:ext uri="{BB962C8B-B14F-4D97-AF65-F5344CB8AC3E}">
        <p14:creationId xmlns:p14="http://schemas.microsoft.com/office/powerpoint/2010/main" val="205967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E81C-81C6-42F3-8F11-57B11DFC25E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Sugar Camp Coal Mine Complex	Fire</a:t>
            </a:r>
          </a:p>
        </p:txBody>
      </p:sp>
      <p:graphicFrame>
        <p:nvGraphicFramePr>
          <p:cNvPr id="5" name="Content Placeholder 2">
            <a:extLst>
              <a:ext uri="{FF2B5EF4-FFF2-40B4-BE49-F238E27FC236}">
                <a16:creationId xmlns:a16="http://schemas.microsoft.com/office/drawing/2014/main" id="{00BF62A4-C8FB-8F95-D5AE-76E7B91BD27F}"/>
              </a:ext>
            </a:extLst>
          </p:cNvPr>
          <p:cNvGraphicFramePr>
            <a:graphicFrameLocks noGrp="1"/>
          </p:cNvGraphicFramePr>
          <p:nvPr>
            <p:ph idx="1"/>
            <p:extLst>
              <p:ext uri="{D42A27DB-BD31-4B8C-83A1-F6EECF244321}">
                <p14:modId xmlns:p14="http://schemas.microsoft.com/office/powerpoint/2010/main" val="34298999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08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ED37BF5-E0B2-4F6E-B793-464B6F8E098F}"/>
              </a:ext>
            </a:extLst>
          </p:cNvPr>
          <p:cNvSpPr>
            <a:spLocks noGrp="1"/>
          </p:cNvSpPr>
          <p:nvPr>
            <p:ph type="title"/>
          </p:nvPr>
        </p:nvSpPr>
        <p:spPr>
          <a:xfrm>
            <a:off x="641074" y="1419900"/>
            <a:ext cx="2844002" cy="4018201"/>
          </a:xfrm>
        </p:spPr>
        <p:txBody>
          <a:bodyPr>
            <a:normAutofit/>
          </a:bodyPr>
          <a:lstStyle/>
          <a:p>
            <a:pPr algn="l"/>
            <a:r>
              <a:rPr lang="en-US" sz="4400"/>
              <a:t>Sugar Camp Fire 	</a:t>
            </a:r>
          </a:p>
        </p:txBody>
      </p:sp>
      <p:sp>
        <p:nvSpPr>
          <p:cNvPr id="3" name="Content Placeholder 2">
            <a:extLst>
              <a:ext uri="{FF2B5EF4-FFF2-40B4-BE49-F238E27FC236}">
                <a16:creationId xmlns:a16="http://schemas.microsoft.com/office/drawing/2014/main" id="{0D10C404-C78F-44EC-9C4C-EE8744949BFB}"/>
              </a:ext>
            </a:extLst>
          </p:cNvPr>
          <p:cNvSpPr>
            <a:spLocks noGrp="1"/>
          </p:cNvSpPr>
          <p:nvPr>
            <p:ph idx="1"/>
          </p:nvPr>
        </p:nvSpPr>
        <p:spPr>
          <a:xfrm>
            <a:off x="4701008" y="1193576"/>
            <a:ext cx="6576591" cy="4470850"/>
          </a:xfrm>
        </p:spPr>
        <p:txBody>
          <a:bodyPr anchor="ctr">
            <a:normAutofit/>
          </a:bodyPr>
          <a:lstStyle/>
          <a:p>
            <a:r>
              <a:rPr lang="en-US"/>
              <a:t>PFAS discovered because it washed onto nearby farm fields, causing foaming water to surface in farm fields </a:t>
            </a:r>
          </a:p>
          <a:p>
            <a:r>
              <a:rPr lang="en-US"/>
              <a:t>IEPA investigated</a:t>
            </a:r>
          </a:p>
          <a:p>
            <a:r>
              <a:rPr lang="en-US"/>
              <a:t>AG’s office claimed Sugar Camp Energy overused forever chemicals</a:t>
            </a:r>
          </a:p>
          <a:p>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98674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4F44EC06-995E-4735-8DDE-3FD7C851FBCF}"/>
              </a:ext>
            </a:extLst>
          </p:cNvPr>
          <p:cNvSpPr>
            <a:spLocks noGrp="1"/>
          </p:cNvSpPr>
          <p:nvPr>
            <p:ph type="title"/>
          </p:nvPr>
        </p:nvSpPr>
        <p:spPr>
          <a:xfrm>
            <a:off x="641074" y="1419900"/>
            <a:ext cx="2844002" cy="4018201"/>
          </a:xfrm>
        </p:spPr>
        <p:txBody>
          <a:bodyPr>
            <a:normAutofit/>
          </a:bodyPr>
          <a:lstStyle/>
          <a:p>
            <a:pPr algn="l"/>
            <a:r>
              <a:rPr lang="en-US" sz="4400"/>
              <a:t>Sugar Camp Attorney General’s press release</a:t>
            </a:r>
          </a:p>
        </p:txBody>
      </p:sp>
      <p:sp>
        <p:nvSpPr>
          <p:cNvPr id="3" name="Content Placeholder 2">
            <a:extLst>
              <a:ext uri="{FF2B5EF4-FFF2-40B4-BE49-F238E27FC236}">
                <a16:creationId xmlns:a16="http://schemas.microsoft.com/office/drawing/2014/main" id="{146CFF76-BCE4-4009-8865-800D62F0E529}"/>
              </a:ext>
            </a:extLst>
          </p:cNvPr>
          <p:cNvSpPr>
            <a:spLocks noGrp="1"/>
          </p:cNvSpPr>
          <p:nvPr>
            <p:ph idx="1"/>
          </p:nvPr>
        </p:nvSpPr>
        <p:spPr>
          <a:xfrm>
            <a:off x="4701008" y="1193576"/>
            <a:ext cx="6576591" cy="4470850"/>
          </a:xfrm>
        </p:spPr>
        <p:txBody>
          <a:bodyPr anchor="ctr">
            <a:normAutofit/>
          </a:bodyPr>
          <a:lstStyle/>
          <a:p>
            <a:pPr>
              <a:lnSpc>
                <a:spcPct val="110000"/>
              </a:lnSpc>
            </a:pPr>
            <a:r>
              <a:rPr lang="en-US" sz="1700"/>
              <a:t>Sugar Camp jeopardized public safety and irresponsibly violated state environmental statutes by misusing dangerous ‘forever chemicals,” Raoul said.</a:t>
            </a:r>
          </a:p>
          <a:p>
            <a:pPr>
              <a:lnSpc>
                <a:spcPct val="110000"/>
              </a:lnSpc>
            </a:pPr>
            <a:r>
              <a:rPr lang="en-US" sz="1700"/>
              <a:t>“Exposure to such chemicals can cause long-lasting damage to the environment and poses a serious risk to public health. This order is an important first step toward ensuring that Sugar Camp is held accountable for the damage it has done by using these chemicals.” </a:t>
            </a:r>
          </a:p>
          <a:p>
            <a:pPr>
              <a:lnSpc>
                <a:spcPct val="110000"/>
              </a:lnSpc>
            </a:pPr>
            <a:r>
              <a:rPr lang="en-US" sz="1700"/>
              <a:t>Under the order, Sugar Camp is required to test the facility’s ponds for PFAS and to install new treatment systems to remove PFAS from the facility’s wastewater. </a:t>
            </a:r>
          </a:p>
          <a:p>
            <a:pPr>
              <a:lnSpc>
                <a:spcPct val="110000"/>
              </a:lnSpc>
            </a:pPr>
            <a:r>
              <a:rPr lang="en-US" sz="1700"/>
              <a:t>The order restricts Sugar Camp’s transfer or discharge of water from ponds contaminated with PFAS and requires Sugar Camp to test discharged wastewater for PFAS.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9025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50000"/>
          <a:stretch>
            <a:fillRect/>
          </a:stretch>
        </p:blipFill>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4" name="Title 3">
            <a:extLst>
              <a:ext uri="{FF2B5EF4-FFF2-40B4-BE49-F238E27FC236}">
                <a16:creationId xmlns:a16="http://schemas.microsoft.com/office/drawing/2014/main" id="{BB6E9403-E786-40BC-9C54-F990D1111C51}"/>
              </a:ext>
            </a:extLst>
          </p:cNvPr>
          <p:cNvSpPr>
            <a:spLocks noGrp="1"/>
          </p:cNvSpPr>
          <p:nvPr>
            <p:ph type="title"/>
          </p:nvPr>
        </p:nvSpPr>
        <p:spPr>
          <a:xfrm>
            <a:off x="913775" y="1343377"/>
            <a:ext cx="4860492" cy="3930297"/>
          </a:xfrm>
        </p:spPr>
        <p:txBody>
          <a:bodyPr vert="horz" lIns="91440" tIns="45720" rIns="91440" bIns="45720" rtlCol="0" anchor="ctr">
            <a:normAutofit/>
          </a:bodyPr>
          <a:lstStyle/>
          <a:p>
            <a:pPr algn="l"/>
            <a:r>
              <a:rPr lang="en-US" sz="4800">
                <a:effectLst/>
              </a:rPr>
              <a:t>Chemtool</a:t>
            </a:r>
          </a:p>
        </p:txBody>
      </p:sp>
      <p:sp>
        <p:nvSpPr>
          <p:cNvPr id="17"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3500" y="0"/>
            <a:ext cx="6096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78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7B4993F-1A5C-48EE-998D-D39FD4962256}"/>
              </a:ext>
            </a:extLst>
          </p:cNvPr>
          <p:cNvPicPr>
            <a:picLocks noGrp="1" noChangeAspect="1"/>
          </p:cNvPicPr>
          <p:nvPr>
            <p:ph idx="1"/>
          </p:nvPr>
        </p:nvPicPr>
        <p:blipFill rotWithShape="1">
          <a:blip r:embed="rId3"/>
          <a:srcRect t="16991" r="1" b="1"/>
          <a:stretch/>
        </p:blipFill>
        <p:spPr>
          <a:xfrm>
            <a:off x="196850" y="173518"/>
            <a:ext cx="11798300" cy="6512763"/>
          </a:xfrm>
          <a:prstGeom prst="rect">
            <a:avLst/>
          </a:prstGeom>
        </p:spPr>
      </p:pic>
    </p:spTree>
    <p:extLst>
      <p:ext uri="{BB962C8B-B14F-4D97-AF65-F5344CB8AC3E}">
        <p14:creationId xmlns:p14="http://schemas.microsoft.com/office/powerpoint/2010/main" val="360313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58518F5F-E7F8-49CD-801B-98A114129D77}"/>
              </a:ext>
            </a:extLst>
          </p:cNvPr>
          <p:cNvSpPr>
            <a:spLocks noGrp="1"/>
          </p:cNvSpPr>
          <p:nvPr>
            <p:ph type="title"/>
          </p:nvPr>
        </p:nvSpPr>
        <p:spPr>
          <a:xfrm>
            <a:off x="641074" y="1419900"/>
            <a:ext cx="2844002" cy="4018201"/>
          </a:xfrm>
        </p:spPr>
        <p:txBody>
          <a:bodyPr>
            <a:normAutofit/>
          </a:bodyPr>
          <a:lstStyle/>
          <a:p>
            <a:pPr algn="r"/>
            <a:r>
              <a:rPr lang="en-US" sz="4400" dirty="0"/>
              <a:t>Chemtool Fire	</a:t>
            </a:r>
          </a:p>
        </p:txBody>
      </p:sp>
      <p:sp>
        <p:nvSpPr>
          <p:cNvPr id="3" name="Content Placeholder 2">
            <a:extLst>
              <a:ext uri="{FF2B5EF4-FFF2-40B4-BE49-F238E27FC236}">
                <a16:creationId xmlns:a16="http://schemas.microsoft.com/office/drawing/2014/main" id="{19BB6822-C436-49F2-8063-995683388A0D}"/>
              </a:ext>
            </a:extLst>
          </p:cNvPr>
          <p:cNvSpPr>
            <a:spLocks noGrp="1"/>
          </p:cNvSpPr>
          <p:nvPr>
            <p:ph idx="1"/>
          </p:nvPr>
        </p:nvSpPr>
        <p:spPr>
          <a:xfrm>
            <a:off x="4701008" y="1193576"/>
            <a:ext cx="6576591" cy="4470850"/>
          </a:xfrm>
        </p:spPr>
        <p:txBody>
          <a:bodyPr anchor="ctr">
            <a:normAutofit/>
          </a:bodyPr>
          <a:lstStyle/>
          <a:p>
            <a:r>
              <a:rPr lang="en-US"/>
              <a:t>Chemtool, located in Rockton, IL</a:t>
            </a:r>
          </a:p>
          <a:p>
            <a:r>
              <a:rPr lang="en-US"/>
              <a:t>Lubrizol parent company</a:t>
            </a:r>
          </a:p>
          <a:p>
            <a:r>
              <a:rPr lang="en-US"/>
              <a:t>Largest grease producer in the Americas</a:t>
            </a:r>
          </a:p>
          <a:p>
            <a:r>
              <a:rPr lang="en-US"/>
              <a:t>Fire ignited during routine maintenance of heater  </a:t>
            </a:r>
          </a:p>
          <a:p>
            <a:pPr marL="0" indent="0">
              <a:buNone/>
            </a:pPr>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02976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2870737-805B-4D9F-AB20-D32091A40298}"/>
              </a:ext>
            </a:extLst>
          </p:cNvPr>
          <p:cNvSpPr>
            <a:spLocks noGrp="1"/>
          </p:cNvSpPr>
          <p:nvPr>
            <p:ph type="title"/>
          </p:nvPr>
        </p:nvSpPr>
        <p:spPr>
          <a:xfrm>
            <a:off x="641074" y="1419900"/>
            <a:ext cx="2844002" cy="4018201"/>
          </a:xfrm>
        </p:spPr>
        <p:txBody>
          <a:bodyPr>
            <a:normAutofit/>
          </a:bodyPr>
          <a:lstStyle/>
          <a:p>
            <a:pPr algn="r"/>
            <a:r>
              <a:rPr lang="en-US" sz="3400" dirty="0"/>
              <a:t>Fire suppression </a:t>
            </a:r>
          </a:p>
        </p:txBody>
      </p:sp>
      <p:sp>
        <p:nvSpPr>
          <p:cNvPr id="3" name="Content Placeholder 2">
            <a:extLst>
              <a:ext uri="{FF2B5EF4-FFF2-40B4-BE49-F238E27FC236}">
                <a16:creationId xmlns:a16="http://schemas.microsoft.com/office/drawing/2014/main" id="{2AE2F2ED-6650-47C7-8BB3-988E8108FF40}"/>
              </a:ext>
            </a:extLst>
          </p:cNvPr>
          <p:cNvSpPr>
            <a:spLocks noGrp="1"/>
          </p:cNvSpPr>
          <p:nvPr>
            <p:ph idx="1"/>
          </p:nvPr>
        </p:nvSpPr>
        <p:spPr>
          <a:xfrm>
            <a:off x="4701008" y="1193576"/>
            <a:ext cx="6576591" cy="4470850"/>
          </a:xfrm>
        </p:spPr>
        <p:txBody>
          <a:bodyPr anchor="ctr">
            <a:normAutofit/>
          </a:bodyPr>
          <a:lstStyle/>
          <a:p>
            <a:r>
              <a:rPr lang="en-US" i="0">
                <a:effectLst/>
              </a:rPr>
              <a:t>U.S. Fire Pump used 3,200 gallons of the PFAS foam mixed with 71,000 gallons of water for the Chemtool fire. </a:t>
            </a:r>
          </a:p>
          <a:p>
            <a:r>
              <a:rPr lang="en-US" i="0">
                <a:effectLst/>
              </a:rPr>
              <a:t>Visual inspections did not indicate any impacts on the Rock River</a:t>
            </a:r>
          </a:p>
          <a:p>
            <a:r>
              <a:rPr lang="en-US" i="0">
                <a:effectLst/>
              </a:rPr>
              <a:t>Officials tested groundwater used for the surrounding population</a:t>
            </a:r>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17306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0" name="Rectangle 13">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15">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CAE03CA-ABC7-43EF-8347-C116EA14EE72}"/>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a:effectLst/>
              </a:rPr>
              <a:t>Groundwater Rule</a:t>
            </a:r>
          </a:p>
        </p:txBody>
      </p:sp>
    </p:spTree>
    <p:extLst>
      <p:ext uri="{BB962C8B-B14F-4D97-AF65-F5344CB8AC3E}">
        <p14:creationId xmlns:p14="http://schemas.microsoft.com/office/powerpoint/2010/main" val="402464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AC190279-D127-4A91-9EAB-6357F025590A}"/>
              </a:ext>
            </a:extLst>
          </p:cNvPr>
          <p:cNvSpPr>
            <a:spLocks noGrp="1"/>
          </p:cNvSpPr>
          <p:nvPr>
            <p:ph type="title"/>
          </p:nvPr>
        </p:nvSpPr>
        <p:spPr>
          <a:xfrm>
            <a:off x="641074" y="1419900"/>
            <a:ext cx="2844002" cy="4018201"/>
          </a:xfrm>
        </p:spPr>
        <p:txBody>
          <a:bodyPr>
            <a:normAutofit/>
          </a:bodyPr>
          <a:lstStyle/>
          <a:p>
            <a:pPr algn="l"/>
            <a:r>
              <a:rPr lang="en-US" sz="4400"/>
              <a:t>Mission Statement</a:t>
            </a:r>
          </a:p>
        </p:txBody>
      </p:sp>
      <p:sp>
        <p:nvSpPr>
          <p:cNvPr id="3" name="Content Placeholder 2">
            <a:extLst>
              <a:ext uri="{FF2B5EF4-FFF2-40B4-BE49-F238E27FC236}">
                <a16:creationId xmlns:a16="http://schemas.microsoft.com/office/drawing/2014/main" id="{1D60D1DB-38BF-4C5E-9F0F-E7F9C29F6536}"/>
              </a:ext>
            </a:extLst>
          </p:cNvPr>
          <p:cNvSpPr>
            <a:spLocks noGrp="1"/>
          </p:cNvSpPr>
          <p:nvPr>
            <p:ph idx="1"/>
          </p:nvPr>
        </p:nvSpPr>
        <p:spPr>
          <a:xfrm>
            <a:off x="4701008" y="1193576"/>
            <a:ext cx="6576591" cy="4470850"/>
          </a:xfrm>
        </p:spPr>
        <p:txBody>
          <a:bodyPr anchor="ctr">
            <a:normAutofit/>
          </a:bodyPr>
          <a:lstStyle/>
          <a:p>
            <a:pPr marL="0" indent="0">
              <a:buNone/>
            </a:pPr>
            <a:r>
              <a:rPr lang="en-US" sz="1700"/>
              <a:t>THE BOARD DEDICATES ITSELF TO: </a:t>
            </a:r>
          </a:p>
          <a:p>
            <a:pPr lvl="1"/>
            <a:r>
              <a:rPr lang="en-US" sz="1700"/>
              <a:t>The establishment of a coherent, uniform, and workable environmental standards and regulations that restore, protect, and enhance the quality of Illinois’ environment</a:t>
            </a:r>
          </a:p>
          <a:p>
            <a:pPr lvl="1"/>
            <a:r>
              <a:rPr lang="en-US" sz="1700"/>
              <a:t>Impartial decision-making that resolves environmental disputes in a manner that brings to bear technical and legal expertise, public participation, and judicial integrity;</a:t>
            </a:r>
          </a:p>
          <a:p>
            <a:pPr lvl="1"/>
            <a:r>
              <a:rPr lang="en-US" sz="1700"/>
              <a:t>Government leadership and public policy guidance for the protection and preservation of Illinois’ environment and natural resources, so that they can be enjoyed by future generations of Illinoisans.</a:t>
            </a:r>
          </a:p>
          <a:p>
            <a:endParaRPr lang="en-US"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19863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1974-3CD6-45CD-803B-7DFE454497F1}"/>
              </a:ext>
            </a:extLst>
          </p:cNvPr>
          <p:cNvSpPr>
            <a:spLocks noGrp="1"/>
          </p:cNvSpPr>
          <p:nvPr>
            <p:ph type="title"/>
          </p:nvPr>
        </p:nvSpPr>
        <p:spPr/>
        <p:txBody>
          <a:bodyPr/>
          <a:lstStyle/>
          <a:p>
            <a:r>
              <a:rPr lang="en-US" dirty="0"/>
              <a:t>What’s being done to protect </a:t>
            </a:r>
            <a:br>
              <a:rPr lang="en-US" dirty="0"/>
            </a:br>
            <a:r>
              <a:rPr lang="en-US" dirty="0"/>
              <a:t>the public in Illinois</a:t>
            </a:r>
          </a:p>
        </p:txBody>
      </p:sp>
      <p:sp>
        <p:nvSpPr>
          <p:cNvPr id="3" name="Content Placeholder 2">
            <a:extLst>
              <a:ext uri="{FF2B5EF4-FFF2-40B4-BE49-F238E27FC236}">
                <a16:creationId xmlns:a16="http://schemas.microsoft.com/office/drawing/2014/main" id="{FD372581-8E28-4B6A-8F8C-848980648248}"/>
              </a:ext>
            </a:extLst>
          </p:cNvPr>
          <p:cNvSpPr>
            <a:spLocks noGrp="1"/>
          </p:cNvSpPr>
          <p:nvPr>
            <p:ph idx="1"/>
          </p:nvPr>
        </p:nvSpPr>
        <p:spPr/>
        <p:txBody>
          <a:bodyPr/>
          <a:lstStyle/>
          <a:p>
            <a:r>
              <a:rPr lang="en-US" dirty="0"/>
              <a:t>Illinois EPA has proposed new rules for drinking water standards </a:t>
            </a:r>
          </a:p>
          <a:p>
            <a:r>
              <a:rPr lang="en-US" dirty="0"/>
              <a:t>Rule 2022-18 </a:t>
            </a:r>
          </a:p>
          <a:p>
            <a:pPr lvl="1"/>
            <a:r>
              <a:rPr lang="en-US" dirty="0"/>
              <a:t>Groundwater classifications </a:t>
            </a:r>
          </a:p>
          <a:p>
            <a:pPr lvl="1"/>
            <a:r>
              <a:rPr lang="en-US" dirty="0"/>
              <a:t>Limits on PFAS in drinking water</a:t>
            </a:r>
          </a:p>
          <a:p>
            <a:pPr lvl="1"/>
            <a:r>
              <a:rPr lang="en-US" dirty="0"/>
              <a:t>Utilizes research on health effects</a:t>
            </a:r>
          </a:p>
          <a:p>
            <a:pPr lvl="1"/>
            <a:r>
              <a:rPr lang="en-US" dirty="0"/>
              <a:t>Proactive while awaiting federal standards</a:t>
            </a:r>
          </a:p>
          <a:p>
            <a:pPr lvl="1"/>
            <a:endParaRPr lang="en-US" dirty="0"/>
          </a:p>
          <a:p>
            <a:pPr lvl="1"/>
            <a:endParaRPr lang="en-US" dirty="0"/>
          </a:p>
          <a:p>
            <a:endParaRPr lang="en-US" dirty="0"/>
          </a:p>
        </p:txBody>
      </p:sp>
    </p:spTree>
    <p:extLst>
      <p:ext uri="{BB962C8B-B14F-4D97-AF65-F5344CB8AC3E}">
        <p14:creationId xmlns:p14="http://schemas.microsoft.com/office/powerpoint/2010/main" val="20419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E648-2E23-4257-BFD6-B5F0D7CEC263}"/>
              </a:ext>
            </a:extLst>
          </p:cNvPr>
          <p:cNvSpPr>
            <a:spLocks noGrp="1"/>
          </p:cNvSpPr>
          <p:nvPr>
            <p:ph type="title"/>
          </p:nvPr>
        </p:nvSpPr>
        <p:spPr>
          <a:xfrm>
            <a:off x="1069848" y="898776"/>
            <a:ext cx="10058400" cy="868222"/>
          </a:xfrm>
        </p:spPr>
        <p:txBody>
          <a:bodyPr>
            <a:normAutofit/>
          </a:bodyPr>
          <a:lstStyle/>
          <a:p>
            <a:pPr algn="ctr"/>
            <a:r>
              <a:rPr lang="en-US" dirty="0"/>
              <a:t>Illinois Groundwater Protection Act	</a:t>
            </a:r>
          </a:p>
        </p:txBody>
      </p:sp>
      <p:sp>
        <p:nvSpPr>
          <p:cNvPr id="3" name="Content Placeholder 2">
            <a:extLst>
              <a:ext uri="{FF2B5EF4-FFF2-40B4-BE49-F238E27FC236}">
                <a16:creationId xmlns:a16="http://schemas.microsoft.com/office/drawing/2014/main" id="{AF41A205-E629-4857-A9EE-6930F3E5AB4B}"/>
              </a:ext>
            </a:extLst>
          </p:cNvPr>
          <p:cNvSpPr>
            <a:spLocks noGrp="1"/>
          </p:cNvSpPr>
          <p:nvPr>
            <p:ph idx="1"/>
          </p:nvPr>
        </p:nvSpPr>
        <p:spPr>
          <a:xfrm>
            <a:off x="1069848" y="2320412"/>
            <a:ext cx="10058400" cy="3851787"/>
          </a:xfrm>
        </p:spPr>
        <p:txBody>
          <a:bodyPr>
            <a:normAutofit fontScale="92500"/>
          </a:bodyPr>
          <a:lstStyle/>
          <a:p>
            <a:pPr>
              <a:lnSpc>
                <a:spcPct val="110000"/>
              </a:lnSpc>
            </a:pPr>
            <a:r>
              <a:rPr lang="en-US" sz="1700" dirty="0"/>
              <a:t>The Illinois Groundwater Protection Act (IGPA) was enacted in 1987 as a comprehensive law relying on state and local partnerships to protect ground-water both as a natural, public resource, and as a source of drinking water.</a:t>
            </a:r>
          </a:p>
          <a:p>
            <a:pPr marL="274320" lvl="1" indent="0">
              <a:lnSpc>
                <a:spcPct val="110000"/>
              </a:lnSpc>
              <a:buNone/>
            </a:pPr>
            <a:r>
              <a:rPr lang="en-US" sz="1700" i="1" dirty="0"/>
              <a:t>“It is the policy of the State of Illinois to restore, protect, and enhance the ground waters of the State, as a natural and public resource. The State recognizes the essential and pervasive role of groundwater in the social and economic well being of the people of Illinois and its vital importance to the general health, safety, and welfare. It is further recognized as consistent with this policy that groundwater resources of that  State be utilized for beneficial and legitimate purposes; that waste and degradation of the resources be prevented and that the underground water resource be managed to allow for maximum benefit for the people of the State of Illinois”. </a:t>
            </a:r>
          </a:p>
          <a:p>
            <a:pPr marR="0" lvl="0" algn="l" defTabSz="914400" rtl="0" eaLnBrk="1" fontAlgn="auto" latinLnBrk="0" hangingPunct="1">
              <a:lnSpc>
                <a:spcPct val="110000"/>
              </a:lnSpc>
              <a:spcBef>
                <a:spcPts val="1200"/>
              </a:spcBef>
              <a:spcAft>
                <a:spcPts val="0"/>
              </a:spcAft>
              <a:buSzPct val="85000"/>
              <a:tabLst/>
              <a:defRPr/>
            </a:pPr>
            <a:r>
              <a:rPr kumimoji="0" lang="en-US" sz="1700" b="0" i="0" u="none" strike="noStrike" kern="1200" cap="none" normalizeH="0" baseline="0" noProof="0" dirty="0">
                <a:ln>
                  <a:noFill/>
                </a:ln>
                <a:effectLst/>
                <a:uLnTx/>
                <a:uFillTx/>
                <a:ea typeface="+mn-ea"/>
                <a:cs typeface="+mn-cs"/>
              </a:rPr>
              <a:t>IN 1989 IEPA PROPOSED COMPREHENSIVE WATER GROUNDWATER QUALITY STANDARDS TO ADDRESS CONTAMINANTS THAT WERE KNOWN OR SUSPECTED OF CAUSING ADVERSE HEALTH EFFECTS.   THESE STANDARDS WERE ADOPTED BY THE BOARD IN 1991 UNDER 35 ILL ADM CODE 620. </a:t>
            </a:r>
          </a:p>
          <a:p>
            <a:pPr marL="0" indent="0">
              <a:buNone/>
            </a:pPr>
            <a:endParaRPr lang="en-US" i="1" dirty="0"/>
          </a:p>
        </p:txBody>
      </p:sp>
    </p:spTree>
    <p:extLst>
      <p:ext uri="{BB962C8B-B14F-4D97-AF65-F5344CB8AC3E}">
        <p14:creationId xmlns:p14="http://schemas.microsoft.com/office/powerpoint/2010/main" val="187051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E9763F-3C8B-4055-B268-7C1DEF61382A}"/>
              </a:ext>
            </a:extLst>
          </p:cNvPr>
          <p:cNvSpPr>
            <a:spLocks noGrp="1"/>
          </p:cNvSpPr>
          <p:nvPr>
            <p:ph type="title"/>
          </p:nvPr>
        </p:nvSpPr>
        <p:spPr>
          <a:xfrm>
            <a:off x="641074" y="1314450"/>
            <a:ext cx="2844002" cy="3680244"/>
          </a:xfrm>
        </p:spPr>
        <p:txBody>
          <a:bodyPr>
            <a:normAutofit/>
          </a:bodyPr>
          <a:lstStyle/>
          <a:p>
            <a:pPr algn="l"/>
            <a:r>
              <a:rPr lang="en-US" sz="4400"/>
              <a:t>Original intent of Part 620</a:t>
            </a:r>
          </a:p>
        </p:txBody>
      </p:sp>
      <p:sp>
        <p:nvSpPr>
          <p:cNvPr id="25" name="Rectangle 24">
            <a:extLst>
              <a:ext uri="{FF2B5EF4-FFF2-40B4-BE49-F238E27FC236}">
                <a16:creationId xmlns:a16="http://schemas.microsoft.com/office/drawing/2014/main" id="{403E0EB5-E446-4E2E-9AEC-3FEEEE7AB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27B3447-0A76-4E57-84A7-364FEBE4A0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0" name="Content Placeholder 4">
            <a:extLst>
              <a:ext uri="{FF2B5EF4-FFF2-40B4-BE49-F238E27FC236}">
                <a16:creationId xmlns:a16="http://schemas.microsoft.com/office/drawing/2014/main" id="{F128E42E-0AD2-7D59-2E67-5AA9207D2D8A}"/>
              </a:ext>
            </a:extLst>
          </p:cNvPr>
          <p:cNvGraphicFramePr>
            <a:graphicFrameLocks noGrp="1"/>
          </p:cNvGraphicFramePr>
          <p:nvPr>
            <p:ph idx="1"/>
            <p:extLst>
              <p:ext uri="{D42A27DB-BD31-4B8C-83A1-F6EECF244321}">
                <p14:modId xmlns:p14="http://schemas.microsoft.com/office/powerpoint/2010/main" val="291580645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226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D805-1FDC-463E-8B8E-3D4F7493BA7D}"/>
              </a:ext>
            </a:extLst>
          </p:cNvPr>
          <p:cNvSpPr>
            <a:spLocks noGrp="1"/>
          </p:cNvSpPr>
          <p:nvPr>
            <p:ph type="title"/>
          </p:nvPr>
        </p:nvSpPr>
        <p:spPr>
          <a:xfrm>
            <a:off x="1069848" y="433262"/>
            <a:ext cx="10058400" cy="1609344"/>
          </a:xfrm>
        </p:spPr>
        <p:txBody>
          <a:bodyPr>
            <a:normAutofit/>
          </a:bodyPr>
          <a:lstStyle/>
          <a:p>
            <a:r>
              <a:rPr lang="en-US" dirty="0"/>
              <a:t>Reasons to amend Part 620</a:t>
            </a:r>
          </a:p>
        </p:txBody>
      </p:sp>
      <p:graphicFrame>
        <p:nvGraphicFramePr>
          <p:cNvPr id="12" name="Content Placeholder 2">
            <a:extLst>
              <a:ext uri="{FF2B5EF4-FFF2-40B4-BE49-F238E27FC236}">
                <a16:creationId xmlns:a16="http://schemas.microsoft.com/office/drawing/2014/main" id="{4C7EA81A-72D0-341A-D64D-085CD9576107}"/>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076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D0BD-0704-464D-AFDE-31AEA450FF1F}"/>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Previous Amendments (1994)</a:t>
            </a:r>
          </a:p>
        </p:txBody>
      </p:sp>
      <p:graphicFrame>
        <p:nvGraphicFramePr>
          <p:cNvPr id="21" name="Content Placeholder 2">
            <a:extLst>
              <a:ext uri="{FF2B5EF4-FFF2-40B4-BE49-F238E27FC236}">
                <a16:creationId xmlns:a16="http://schemas.microsoft.com/office/drawing/2014/main" id="{3610DD0C-B002-BD5A-3167-889A94250FE1}"/>
              </a:ext>
            </a:extLst>
          </p:cNvPr>
          <p:cNvGraphicFramePr>
            <a:graphicFrameLocks noGrp="1"/>
          </p:cNvGraphicFramePr>
          <p:nvPr>
            <p:ph idx="1"/>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083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C913-5B10-4003-A3C0-75BF1F86577A}"/>
              </a:ext>
            </a:extLst>
          </p:cNvPr>
          <p:cNvSpPr>
            <a:spLocks noGrp="1"/>
          </p:cNvSpPr>
          <p:nvPr>
            <p:ph type="title"/>
          </p:nvPr>
        </p:nvSpPr>
        <p:spPr>
          <a:xfrm>
            <a:off x="1069848" y="484632"/>
            <a:ext cx="10058400" cy="1609344"/>
          </a:xfrm>
        </p:spPr>
        <p:txBody>
          <a:bodyPr>
            <a:normAutofit/>
          </a:bodyPr>
          <a:lstStyle/>
          <a:p>
            <a:r>
              <a:rPr lang="en-US"/>
              <a:t>Previous Amendments </a:t>
            </a:r>
            <a:endParaRPr lang="en-US" dirty="0"/>
          </a:p>
        </p:txBody>
      </p:sp>
      <p:graphicFrame>
        <p:nvGraphicFramePr>
          <p:cNvPr id="22" name="Content Placeholder 2">
            <a:extLst>
              <a:ext uri="{FF2B5EF4-FFF2-40B4-BE49-F238E27FC236}">
                <a16:creationId xmlns:a16="http://schemas.microsoft.com/office/drawing/2014/main" id="{36E92293-A0A7-1A51-0E9C-C69D1F116588}"/>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33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75FA-1EB1-4F6C-BE99-370749B3E4C4}"/>
              </a:ext>
            </a:extLst>
          </p:cNvPr>
          <p:cNvSpPr>
            <a:spLocks noGrp="1"/>
          </p:cNvSpPr>
          <p:nvPr>
            <p:ph type="title"/>
          </p:nvPr>
        </p:nvSpPr>
        <p:spPr>
          <a:xfrm>
            <a:off x="1069848" y="484632"/>
            <a:ext cx="10058400" cy="1609344"/>
          </a:xfrm>
        </p:spPr>
        <p:txBody>
          <a:bodyPr>
            <a:normAutofit/>
          </a:bodyPr>
          <a:lstStyle/>
          <a:p>
            <a:r>
              <a:rPr lang="en-US"/>
              <a:t>Proposed Amendments  </a:t>
            </a:r>
            <a:endParaRPr lang="en-US" dirty="0"/>
          </a:p>
        </p:txBody>
      </p:sp>
      <p:graphicFrame>
        <p:nvGraphicFramePr>
          <p:cNvPr id="18" name="Content Placeholder 2">
            <a:extLst>
              <a:ext uri="{FF2B5EF4-FFF2-40B4-BE49-F238E27FC236}">
                <a16:creationId xmlns:a16="http://schemas.microsoft.com/office/drawing/2014/main" id="{CC17C9A6-A3C5-6803-C50A-2A47F5A7688E}"/>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32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FBB9-7038-4C02-872A-A9B6256AA45B}"/>
              </a:ext>
            </a:extLst>
          </p:cNvPr>
          <p:cNvSpPr>
            <a:spLocks noGrp="1"/>
          </p:cNvSpPr>
          <p:nvPr>
            <p:ph type="title"/>
          </p:nvPr>
        </p:nvSpPr>
        <p:spPr>
          <a:xfrm>
            <a:off x="1069848" y="484632"/>
            <a:ext cx="10058400" cy="1609344"/>
          </a:xfrm>
        </p:spPr>
        <p:txBody>
          <a:bodyPr>
            <a:normAutofit/>
          </a:bodyPr>
          <a:lstStyle/>
          <a:p>
            <a:r>
              <a:rPr lang="en-US"/>
              <a:t>Proposed Amendments continued </a:t>
            </a:r>
          </a:p>
        </p:txBody>
      </p:sp>
      <p:graphicFrame>
        <p:nvGraphicFramePr>
          <p:cNvPr id="4" name="Content Placeholder 3">
            <a:extLst>
              <a:ext uri="{FF2B5EF4-FFF2-40B4-BE49-F238E27FC236}">
                <a16:creationId xmlns:a16="http://schemas.microsoft.com/office/drawing/2014/main" id="{FE03B975-23AA-46FB-BAB2-57CB5558840E}"/>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240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C9D9-34BB-4498-BB09-97E3E6864C6D}"/>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Proposed Amendments continued </a:t>
            </a:r>
          </a:p>
        </p:txBody>
      </p:sp>
      <p:graphicFrame>
        <p:nvGraphicFramePr>
          <p:cNvPr id="26" name="Content Placeholder 2">
            <a:extLst>
              <a:ext uri="{FF2B5EF4-FFF2-40B4-BE49-F238E27FC236}">
                <a16:creationId xmlns:a16="http://schemas.microsoft.com/office/drawing/2014/main" id="{95E1309F-0F04-66D8-4123-FA6A79DA2CE5}"/>
              </a:ext>
            </a:extLst>
          </p:cNvPr>
          <p:cNvGraphicFramePr>
            <a:graphicFrameLocks noGrp="1"/>
          </p:cNvGraphicFramePr>
          <p:nvPr>
            <p:ph idx="1"/>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457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7AD8-4B83-43F9-8300-4798B3760B3C}"/>
              </a:ext>
            </a:extLst>
          </p:cNvPr>
          <p:cNvSpPr>
            <a:spLocks noGrp="1"/>
          </p:cNvSpPr>
          <p:nvPr>
            <p:ph type="title"/>
          </p:nvPr>
        </p:nvSpPr>
        <p:spPr>
          <a:xfrm>
            <a:off x="1069848" y="484632"/>
            <a:ext cx="10058400" cy="1609344"/>
          </a:xfrm>
        </p:spPr>
        <p:txBody>
          <a:bodyPr>
            <a:normAutofit/>
          </a:bodyPr>
          <a:lstStyle/>
          <a:p>
            <a:r>
              <a:rPr lang="en-US" dirty="0"/>
              <a:t>What is a Groundwater Management Zone?</a:t>
            </a:r>
          </a:p>
        </p:txBody>
      </p:sp>
      <p:graphicFrame>
        <p:nvGraphicFramePr>
          <p:cNvPr id="5" name="Content Placeholder 2">
            <a:extLst>
              <a:ext uri="{FF2B5EF4-FFF2-40B4-BE49-F238E27FC236}">
                <a16:creationId xmlns:a16="http://schemas.microsoft.com/office/drawing/2014/main" id="{5202E5C6-8796-D626-197A-C4016B169DE6}"/>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73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8F27-F267-4D4B-A714-97CE8FFA3B66}"/>
              </a:ext>
            </a:extLst>
          </p:cNvPr>
          <p:cNvSpPr>
            <a:spLocks noGrp="1"/>
          </p:cNvSpPr>
          <p:nvPr>
            <p:ph type="title"/>
          </p:nvPr>
        </p:nvSpPr>
        <p:spPr>
          <a:xfrm>
            <a:off x="1069848" y="4846002"/>
            <a:ext cx="10058400" cy="1522993"/>
          </a:xfrm>
        </p:spPr>
        <p:txBody>
          <a:bodyPr>
            <a:normAutofit/>
          </a:bodyPr>
          <a:lstStyle/>
          <a:p>
            <a:r>
              <a:rPr lang="en-US" sz="6000"/>
              <a:t>Board Meetings	</a:t>
            </a:r>
          </a:p>
        </p:txBody>
      </p:sp>
      <p:graphicFrame>
        <p:nvGraphicFramePr>
          <p:cNvPr id="5" name="Content Placeholder 2">
            <a:extLst>
              <a:ext uri="{FF2B5EF4-FFF2-40B4-BE49-F238E27FC236}">
                <a16:creationId xmlns:a16="http://schemas.microsoft.com/office/drawing/2014/main" id="{7B475D6F-046C-D591-473B-C1ADB5953207}"/>
              </a:ext>
            </a:extLst>
          </p:cNvPr>
          <p:cNvGraphicFramePr>
            <a:graphicFrameLocks noGrp="1"/>
          </p:cNvGraphicFramePr>
          <p:nvPr>
            <p:ph idx="1"/>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5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5526-8C87-4DC4-BE81-E68CCF112227}"/>
              </a:ext>
            </a:extLst>
          </p:cNvPr>
          <p:cNvSpPr>
            <a:spLocks noGrp="1"/>
          </p:cNvSpPr>
          <p:nvPr>
            <p:ph type="title"/>
          </p:nvPr>
        </p:nvSpPr>
        <p:spPr>
          <a:xfrm>
            <a:off x="7712765" y="639763"/>
            <a:ext cx="3813085" cy="5177377"/>
          </a:xfrm>
          <a:ln>
            <a:noFill/>
          </a:ln>
        </p:spPr>
        <p:txBody>
          <a:bodyPr>
            <a:normAutofit/>
          </a:bodyPr>
          <a:lstStyle/>
          <a:p>
            <a:r>
              <a:rPr lang="en-US" sz="4000" dirty="0"/>
              <a:t>How Do Groundwater Management Zones Expire?</a:t>
            </a:r>
          </a:p>
        </p:txBody>
      </p:sp>
      <p:graphicFrame>
        <p:nvGraphicFramePr>
          <p:cNvPr id="5" name="Content Placeholder 2">
            <a:extLst>
              <a:ext uri="{FF2B5EF4-FFF2-40B4-BE49-F238E27FC236}">
                <a16:creationId xmlns:a16="http://schemas.microsoft.com/office/drawing/2014/main" id="{A8B90197-0CCE-5B40-7A48-1036B812C912}"/>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78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7950-97BB-42F8-9E8B-8B4946C9711C}"/>
              </a:ext>
            </a:extLst>
          </p:cNvPr>
          <p:cNvSpPr>
            <a:spLocks noGrp="1"/>
          </p:cNvSpPr>
          <p:nvPr>
            <p:ph type="title"/>
          </p:nvPr>
        </p:nvSpPr>
        <p:spPr>
          <a:xfrm>
            <a:off x="1069848" y="484632"/>
            <a:ext cx="10058400" cy="1609344"/>
          </a:xfrm>
        </p:spPr>
        <p:txBody>
          <a:bodyPr>
            <a:normAutofit/>
          </a:bodyPr>
          <a:lstStyle/>
          <a:p>
            <a:r>
              <a:rPr lang="en-US"/>
              <a:t>Rulemaking additional information </a:t>
            </a:r>
            <a:endParaRPr lang="en-US" dirty="0"/>
          </a:p>
        </p:txBody>
      </p:sp>
      <p:graphicFrame>
        <p:nvGraphicFramePr>
          <p:cNvPr id="5" name="Content Placeholder 2">
            <a:extLst>
              <a:ext uri="{FF2B5EF4-FFF2-40B4-BE49-F238E27FC236}">
                <a16:creationId xmlns:a16="http://schemas.microsoft.com/office/drawing/2014/main" id="{3910B733-E145-67A0-BA1D-3E0EFB4DCA83}"/>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821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08E9-DAF4-4870-A87A-62F097556DBE}"/>
              </a:ext>
            </a:extLst>
          </p:cNvPr>
          <p:cNvSpPr>
            <a:spLocks noGrp="1"/>
          </p:cNvSpPr>
          <p:nvPr>
            <p:ph type="title"/>
          </p:nvPr>
        </p:nvSpPr>
        <p:spPr>
          <a:xfrm>
            <a:off x="1069848" y="4846002"/>
            <a:ext cx="10058400" cy="1522993"/>
          </a:xfrm>
        </p:spPr>
        <p:txBody>
          <a:bodyPr>
            <a:normAutofit/>
          </a:bodyPr>
          <a:lstStyle/>
          <a:p>
            <a:r>
              <a:rPr lang="en-US" sz="5100"/>
              <a:t>Public Participation – Submitting comments</a:t>
            </a:r>
          </a:p>
        </p:txBody>
      </p:sp>
      <p:graphicFrame>
        <p:nvGraphicFramePr>
          <p:cNvPr id="25" name="Content Placeholder 2">
            <a:extLst>
              <a:ext uri="{FF2B5EF4-FFF2-40B4-BE49-F238E27FC236}">
                <a16:creationId xmlns:a16="http://schemas.microsoft.com/office/drawing/2014/main" id="{5C3FFC89-4B40-DCB4-52C6-678CFBECE436}"/>
              </a:ext>
            </a:extLst>
          </p:cNvPr>
          <p:cNvGraphicFramePr>
            <a:graphicFrameLocks noGrp="1"/>
          </p:cNvGraphicFramePr>
          <p:nvPr>
            <p:ph idx="1"/>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672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65D5-F2CC-4769-9D1F-8BEF2603FF3B}"/>
              </a:ext>
            </a:extLst>
          </p:cNvPr>
          <p:cNvSpPr>
            <a:spLocks noGrp="1"/>
          </p:cNvSpPr>
          <p:nvPr>
            <p:ph type="title"/>
          </p:nvPr>
        </p:nvSpPr>
        <p:spPr>
          <a:xfrm>
            <a:off x="643467" y="643466"/>
            <a:ext cx="3682969" cy="5580353"/>
          </a:xfrm>
        </p:spPr>
        <p:txBody>
          <a:bodyPr vert="horz" lIns="91440" tIns="45720" rIns="91440" bIns="45720" rtlCol="0" anchor="ctr">
            <a:normAutofit/>
          </a:bodyPr>
          <a:lstStyle/>
          <a:p>
            <a:pPr algn="r"/>
            <a:r>
              <a:rPr lang="en-US" dirty="0">
                <a:solidFill>
                  <a:srgbClr val="FFFFFF"/>
                </a:solidFill>
              </a:rPr>
              <a:t>PFAS Rules in Other States</a:t>
            </a:r>
          </a:p>
        </p:txBody>
      </p:sp>
      <p:sp>
        <p:nvSpPr>
          <p:cNvPr id="19" name="Content Placeholder 2">
            <a:extLst>
              <a:ext uri="{FF2B5EF4-FFF2-40B4-BE49-F238E27FC236}">
                <a16:creationId xmlns:a16="http://schemas.microsoft.com/office/drawing/2014/main" id="{DC3440FC-4568-4D2E-9C30-CF58D74D667C}"/>
              </a:ext>
            </a:extLst>
          </p:cNvPr>
          <p:cNvSpPr>
            <a:spLocks noGrp="1"/>
          </p:cNvSpPr>
          <p:nvPr>
            <p:ph sz="half" idx="1"/>
          </p:nvPr>
        </p:nvSpPr>
        <p:spPr>
          <a:xfrm>
            <a:off x="4927883" y="643466"/>
            <a:ext cx="6630177" cy="5528734"/>
          </a:xfrm>
        </p:spPr>
        <p:txBody>
          <a:bodyPr vert="horz" lIns="91440" tIns="45720" rIns="91440" bIns="45720" rtlCol="0" anchor="ctr">
            <a:normAutofit/>
          </a:bodyPr>
          <a:lstStyle/>
          <a:p>
            <a:pPr marL="0"/>
            <a:r>
              <a:rPr lang="en-US" sz="1800" b="1" u="sng" dirty="0"/>
              <a:t>California</a:t>
            </a:r>
          </a:p>
          <a:p>
            <a:r>
              <a:rPr lang="en-US" sz="1800" dirty="0"/>
              <a:t>Has proposed public Health Goals (PHGs) for PFOA and PFOS. PHGS are used to develop Enforceable Drinking Water standards  and to Limit Groundwater Contamination. They are Currently Some of the Most aggressive in the Country</a:t>
            </a:r>
          </a:p>
          <a:p>
            <a:pPr marL="0"/>
            <a:r>
              <a:rPr lang="en-US" sz="1800" b="1" u="sng" dirty="0"/>
              <a:t>Michigan</a:t>
            </a:r>
          </a:p>
          <a:p>
            <a:r>
              <a:rPr lang="en-US" sz="1800" dirty="0"/>
              <a:t>Has MCLs for seven PFAS for Drinking water and groundwater to be used as drinking water</a:t>
            </a:r>
          </a:p>
          <a:p>
            <a:pPr marL="0"/>
            <a:r>
              <a:rPr lang="en-US" sz="1800" b="1" u="sng" dirty="0"/>
              <a:t>Minnesota</a:t>
            </a:r>
          </a:p>
          <a:p>
            <a:r>
              <a:rPr lang="en-US" sz="1800" dirty="0"/>
              <a:t>Currently regulates four PFAS and has Health Based Values for two more. Additionally, they are working on updating their Class I Water Quality Standards to include more PFAS</a:t>
            </a:r>
          </a:p>
          <a:p>
            <a:endParaRPr lang="en-US" sz="1800" dirty="0"/>
          </a:p>
          <a:p>
            <a:pPr marL="0"/>
            <a:endParaRPr lang="en-US" sz="1800" dirty="0"/>
          </a:p>
        </p:txBody>
      </p:sp>
    </p:spTree>
    <p:extLst>
      <p:ext uri="{BB962C8B-B14F-4D97-AF65-F5344CB8AC3E}">
        <p14:creationId xmlns:p14="http://schemas.microsoft.com/office/powerpoint/2010/main" val="1150476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EDE65-66B4-4ADE-9248-8A1C764C34EE}"/>
              </a:ext>
            </a:extLst>
          </p:cNvPr>
          <p:cNvSpPr>
            <a:spLocks noGrp="1"/>
          </p:cNvSpPr>
          <p:nvPr>
            <p:ph type="title"/>
          </p:nvPr>
        </p:nvSpPr>
        <p:spPr>
          <a:xfrm>
            <a:off x="913775" y="618517"/>
            <a:ext cx="10364451" cy="1596177"/>
          </a:xfrm>
        </p:spPr>
        <p:txBody>
          <a:bodyPr>
            <a:normAutofit/>
          </a:bodyPr>
          <a:lstStyle/>
          <a:p>
            <a:r>
              <a:rPr lang="en-US" dirty="0"/>
              <a:t>Proposed PFAS Regulations by State</a:t>
            </a:r>
          </a:p>
        </p:txBody>
      </p:sp>
      <p:graphicFrame>
        <p:nvGraphicFramePr>
          <p:cNvPr id="8" name="Content Placeholder 7">
            <a:extLst>
              <a:ext uri="{FF2B5EF4-FFF2-40B4-BE49-F238E27FC236}">
                <a16:creationId xmlns:a16="http://schemas.microsoft.com/office/drawing/2014/main" id="{1FA69AB9-ADE4-46EB-AD2E-F3F9CC8AB6DB}"/>
              </a:ext>
            </a:extLst>
          </p:cNvPr>
          <p:cNvGraphicFramePr>
            <a:graphicFrameLocks noGrp="1"/>
          </p:cNvGraphicFramePr>
          <p:nvPr>
            <p:ph idx="1"/>
            <p:extLst>
              <p:ext uri="{D42A27DB-BD31-4B8C-83A1-F6EECF244321}">
                <p14:modId xmlns:p14="http://schemas.microsoft.com/office/powerpoint/2010/main" val="4012787374"/>
              </p:ext>
            </p:extLst>
          </p:nvPr>
        </p:nvGraphicFramePr>
        <p:xfrm>
          <a:off x="914400" y="2715256"/>
          <a:ext cx="10363205" cy="2663508"/>
        </p:xfrm>
        <a:graphic>
          <a:graphicData uri="http://schemas.openxmlformats.org/drawingml/2006/table">
            <a:tbl>
              <a:tblPr firstRow="1" firstCol="1" bandRow="1">
                <a:tableStyleId>{5C22544A-7EE6-4342-B048-85BDC9FD1C3A}</a:tableStyleId>
              </a:tblPr>
              <a:tblGrid>
                <a:gridCol w="941092">
                  <a:extLst>
                    <a:ext uri="{9D8B030D-6E8A-4147-A177-3AD203B41FA5}">
                      <a16:colId xmlns:a16="http://schemas.microsoft.com/office/drawing/2014/main" val="2528181741"/>
                    </a:ext>
                  </a:extLst>
                </a:gridCol>
                <a:gridCol w="1166651">
                  <a:extLst>
                    <a:ext uri="{9D8B030D-6E8A-4147-A177-3AD203B41FA5}">
                      <a16:colId xmlns:a16="http://schemas.microsoft.com/office/drawing/2014/main" val="3245498599"/>
                    </a:ext>
                  </a:extLst>
                </a:gridCol>
                <a:gridCol w="1225922">
                  <a:extLst>
                    <a:ext uri="{9D8B030D-6E8A-4147-A177-3AD203B41FA5}">
                      <a16:colId xmlns:a16="http://schemas.microsoft.com/office/drawing/2014/main" val="3220079304"/>
                    </a:ext>
                  </a:extLst>
                </a:gridCol>
                <a:gridCol w="1048109">
                  <a:extLst>
                    <a:ext uri="{9D8B030D-6E8A-4147-A177-3AD203B41FA5}">
                      <a16:colId xmlns:a16="http://schemas.microsoft.com/office/drawing/2014/main" val="209620688"/>
                    </a:ext>
                  </a:extLst>
                </a:gridCol>
                <a:gridCol w="1130430">
                  <a:extLst>
                    <a:ext uri="{9D8B030D-6E8A-4147-A177-3AD203B41FA5}">
                      <a16:colId xmlns:a16="http://schemas.microsoft.com/office/drawing/2014/main" val="3812724149"/>
                    </a:ext>
                  </a:extLst>
                </a:gridCol>
                <a:gridCol w="1118904">
                  <a:extLst>
                    <a:ext uri="{9D8B030D-6E8A-4147-A177-3AD203B41FA5}">
                      <a16:colId xmlns:a16="http://schemas.microsoft.com/office/drawing/2014/main" val="567634512"/>
                    </a:ext>
                  </a:extLst>
                </a:gridCol>
                <a:gridCol w="1400442">
                  <a:extLst>
                    <a:ext uri="{9D8B030D-6E8A-4147-A177-3AD203B41FA5}">
                      <a16:colId xmlns:a16="http://schemas.microsoft.com/office/drawing/2014/main" val="69367692"/>
                    </a:ext>
                  </a:extLst>
                </a:gridCol>
                <a:gridCol w="1057988">
                  <a:extLst>
                    <a:ext uri="{9D8B030D-6E8A-4147-A177-3AD203B41FA5}">
                      <a16:colId xmlns:a16="http://schemas.microsoft.com/office/drawing/2014/main" val="861656916"/>
                    </a:ext>
                  </a:extLst>
                </a:gridCol>
                <a:gridCol w="1273667">
                  <a:extLst>
                    <a:ext uri="{9D8B030D-6E8A-4147-A177-3AD203B41FA5}">
                      <a16:colId xmlns:a16="http://schemas.microsoft.com/office/drawing/2014/main" val="2377340890"/>
                    </a:ext>
                  </a:extLst>
                </a:gridCol>
              </a:tblGrid>
              <a:tr h="198492">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gridSpan="2">
                  <a:txBody>
                    <a:bodyPr/>
                    <a:lstStyle/>
                    <a:p>
                      <a:pPr marL="0" marR="0" algn="ctr">
                        <a:lnSpc>
                          <a:spcPct val="107000"/>
                        </a:lnSpc>
                        <a:spcBef>
                          <a:spcPts val="0"/>
                        </a:spcBef>
                        <a:spcAft>
                          <a:spcPts val="0"/>
                        </a:spcAft>
                      </a:pPr>
                      <a:r>
                        <a:rPr lang="en-US" sz="1000">
                          <a:effectLst/>
                        </a:rPr>
                        <a:t>Illinois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hMerge="1">
                  <a:txBody>
                    <a:bodyPr/>
                    <a:lstStyle/>
                    <a:p>
                      <a:endParaRPr lang="en-US"/>
                    </a:p>
                  </a:txBody>
                  <a:tcPr/>
                </a:tc>
                <a:tc gridSpan="2">
                  <a:txBody>
                    <a:bodyPr/>
                    <a:lstStyle/>
                    <a:p>
                      <a:pPr marL="0" marR="0" algn="l">
                        <a:lnSpc>
                          <a:spcPct val="107000"/>
                        </a:lnSpc>
                        <a:spcBef>
                          <a:spcPts val="0"/>
                        </a:spcBef>
                        <a:spcAft>
                          <a:spcPts val="0"/>
                        </a:spcAft>
                      </a:pPr>
                      <a:r>
                        <a:rPr lang="en-US" sz="1000">
                          <a:effectLst/>
                        </a:rPr>
                        <a:t>Minnesota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hMerge="1">
                  <a:txBody>
                    <a:bodyPr/>
                    <a:lstStyle/>
                    <a:p>
                      <a:endParaRPr lang="en-US"/>
                    </a:p>
                  </a:txBody>
                  <a:tcPr/>
                </a:tc>
                <a:tc>
                  <a:txBody>
                    <a:bodyPr/>
                    <a:lstStyle/>
                    <a:p>
                      <a:pPr marL="0" marR="0" algn="ctr">
                        <a:lnSpc>
                          <a:spcPct val="107000"/>
                        </a:lnSpc>
                        <a:spcBef>
                          <a:spcPts val="0"/>
                        </a:spcBef>
                        <a:spcAft>
                          <a:spcPts val="0"/>
                        </a:spcAft>
                      </a:pPr>
                      <a:r>
                        <a:rPr lang="en-US" sz="1000">
                          <a:effectLst/>
                        </a:rPr>
                        <a:t>Michigan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gridSpan="3">
                  <a:txBody>
                    <a:bodyPr/>
                    <a:lstStyle/>
                    <a:p>
                      <a:pPr marL="0" marR="0" algn="ctr">
                        <a:lnSpc>
                          <a:spcPct val="107000"/>
                        </a:lnSpc>
                        <a:spcBef>
                          <a:spcPts val="0"/>
                        </a:spcBef>
                        <a:spcAft>
                          <a:spcPts val="0"/>
                        </a:spcAft>
                      </a:pPr>
                      <a:r>
                        <a:rPr lang="en-US" sz="1000">
                          <a:effectLst/>
                        </a:rPr>
                        <a:t>California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6786820"/>
                  </a:ext>
                </a:extLst>
              </a:tr>
              <a:tr h="705852">
                <a:tc>
                  <a:txBody>
                    <a:bodyPr/>
                    <a:lstStyle/>
                    <a:p>
                      <a:pPr marL="0" marR="0" algn="l">
                        <a:lnSpc>
                          <a:spcPct val="107000"/>
                        </a:lnSpc>
                        <a:spcBef>
                          <a:spcPts val="0"/>
                        </a:spcBef>
                        <a:spcAft>
                          <a:spcPts val="0"/>
                        </a:spcAft>
                      </a:pPr>
                      <a:r>
                        <a:rPr lang="en-US" sz="1000">
                          <a:effectLst/>
                        </a:rPr>
                        <a:t>Constituent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Class I: Potable Resource Groundwater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Class II: General Resource Groundwater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Health Risk Limits (HRLs)</a:t>
                      </a:r>
                      <a:endParaRPr lang="en-US" sz="1200">
                        <a:effectLst/>
                      </a:endParaRPr>
                    </a:p>
                    <a:p>
                      <a:pPr marL="0" marR="0" algn="l">
                        <a:lnSpc>
                          <a:spcPct val="107000"/>
                        </a:lnSpc>
                        <a:spcBef>
                          <a:spcPts val="0"/>
                        </a:spcBef>
                        <a:spcAft>
                          <a:spcPts val="0"/>
                        </a:spcAft>
                      </a:pPr>
                      <a:r>
                        <a:rPr lang="en-US" sz="1000">
                          <a:effectLst/>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Health Based Values </a:t>
                      </a:r>
                      <a:r>
                        <a:rPr lang="en-US" sz="1000" baseline="30000">
                          <a:effectLst/>
                        </a:rPr>
                        <a:t>a</a:t>
                      </a:r>
                      <a:r>
                        <a:rPr lang="en-US" sz="1000">
                          <a:effectLst/>
                        </a:rPr>
                        <a:t> (HBV)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Drinking Water MCLs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Public Health Goals (PHGs) </a:t>
                      </a:r>
                      <a:r>
                        <a:rPr lang="en-US" sz="1000" baseline="30000">
                          <a:effectLst/>
                        </a:rPr>
                        <a:t>a, b</a:t>
                      </a:r>
                      <a:r>
                        <a:rPr lang="en-US" sz="1000">
                          <a:effectLst/>
                        </a:rPr>
                        <a:t>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Notification Level </a:t>
                      </a:r>
                      <a:r>
                        <a:rPr lang="en-US" sz="1000" baseline="30000">
                          <a:effectLst/>
                        </a:rPr>
                        <a:t>a</a:t>
                      </a:r>
                      <a:r>
                        <a:rPr lang="en-US" sz="1000">
                          <a:effectLst/>
                        </a:rPr>
                        <a:t>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Response Level </a:t>
                      </a:r>
                      <a:r>
                        <a:rPr lang="en-US" sz="1000" baseline="30000">
                          <a:effectLst/>
                        </a:rPr>
                        <a:t>a</a:t>
                      </a:r>
                      <a:r>
                        <a:rPr lang="en-US" sz="1000">
                          <a:effectLst/>
                        </a:rPr>
                        <a:t> (mg/L)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892630338"/>
                  </a:ext>
                </a:extLst>
              </a:tr>
              <a:tr h="199546">
                <a:tc>
                  <a:txBody>
                    <a:bodyPr/>
                    <a:lstStyle/>
                    <a:p>
                      <a:pPr marL="0" marR="0" algn="l">
                        <a:lnSpc>
                          <a:spcPct val="107000"/>
                        </a:lnSpc>
                        <a:spcBef>
                          <a:spcPts val="0"/>
                        </a:spcBef>
                        <a:spcAft>
                          <a:spcPts val="0"/>
                        </a:spcAft>
                      </a:pPr>
                      <a:r>
                        <a:rPr lang="en-US" sz="1000">
                          <a:effectLst/>
                        </a:rPr>
                        <a:t>PFOA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baseline="30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0.000000007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600006268"/>
                  </a:ext>
                </a:extLst>
              </a:tr>
              <a:tr h="199546">
                <a:tc>
                  <a:txBody>
                    <a:bodyPr/>
                    <a:lstStyle/>
                    <a:p>
                      <a:pPr marL="0" marR="0" algn="l">
                        <a:lnSpc>
                          <a:spcPct val="107000"/>
                        </a:lnSpc>
                        <a:spcBef>
                          <a:spcPts val="0"/>
                        </a:spcBef>
                        <a:spcAft>
                          <a:spcPts val="0"/>
                        </a:spcAft>
                      </a:pPr>
                      <a:r>
                        <a:rPr lang="en-US" sz="1000">
                          <a:effectLst/>
                        </a:rPr>
                        <a:t>PFOS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baseline="30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2809790371"/>
                  </a:ext>
                </a:extLst>
              </a:tr>
              <a:tr h="198492">
                <a:tc>
                  <a:txBody>
                    <a:bodyPr/>
                    <a:lstStyle/>
                    <a:p>
                      <a:pPr marL="0" marR="0" algn="l">
                        <a:lnSpc>
                          <a:spcPct val="107000"/>
                        </a:lnSpc>
                        <a:spcBef>
                          <a:spcPts val="0"/>
                        </a:spcBef>
                        <a:spcAft>
                          <a:spcPts val="0"/>
                        </a:spcAft>
                      </a:pPr>
                      <a:r>
                        <a:rPr lang="en-US" sz="1000">
                          <a:effectLst/>
                        </a:rPr>
                        <a:t>PFNA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0.000006</a:t>
                      </a:r>
                      <a:r>
                        <a:rPr lang="en-US" sz="1000" baseline="30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3008716021"/>
                  </a:ext>
                </a:extLst>
              </a:tr>
              <a:tr h="198492">
                <a:tc>
                  <a:txBody>
                    <a:bodyPr/>
                    <a:lstStyle/>
                    <a:p>
                      <a:pPr marL="0" marR="0" algn="l">
                        <a:lnSpc>
                          <a:spcPct val="107000"/>
                        </a:lnSpc>
                        <a:spcBef>
                          <a:spcPts val="0"/>
                        </a:spcBef>
                        <a:spcAft>
                          <a:spcPts val="0"/>
                        </a:spcAft>
                      </a:pPr>
                      <a:r>
                        <a:rPr lang="en-US" sz="1000">
                          <a:effectLst/>
                        </a:rPr>
                        <a:t>PFHxA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0.4</a:t>
                      </a:r>
                      <a:r>
                        <a:rPr lang="en-US" sz="1000" baseline="30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3178326137"/>
                  </a:ext>
                </a:extLst>
              </a:tr>
              <a:tr h="198492">
                <a:tc>
                  <a:txBody>
                    <a:bodyPr/>
                    <a:lstStyle/>
                    <a:p>
                      <a:pPr marL="0" marR="0" algn="l">
                        <a:lnSpc>
                          <a:spcPct val="107000"/>
                        </a:lnSpc>
                        <a:spcBef>
                          <a:spcPts val="0"/>
                        </a:spcBef>
                        <a:spcAft>
                          <a:spcPts val="0"/>
                        </a:spcAft>
                      </a:pPr>
                      <a:r>
                        <a:rPr lang="en-US" sz="1000">
                          <a:effectLst/>
                        </a:rPr>
                        <a:t>PFHxS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0.000051</a:t>
                      </a:r>
                      <a:r>
                        <a:rPr lang="en-US" sz="1000" baseline="30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4146400676"/>
                  </a:ext>
                </a:extLst>
              </a:tr>
              <a:tr h="198492">
                <a:tc>
                  <a:txBody>
                    <a:bodyPr/>
                    <a:lstStyle/>
                    <a:p>
                      <a:pPr marL="0" marR="0" algn="l">
                        <a:lnSpc>
                          <a:spcPct val="107000"/>
                        </a:lnSpc>
                        <a:spcBef>
                          <a:spcPts val="0"/>
                        </a:spcBef>
                        <a:spcAft>
                          <a:spcPts val="0"/>
                        </a:spcAft>
                      </a:pPr>
                      <a:r>
                        <a:rPr lang="en-US" sz="1000">
                          <a:effectLst/>
                        </a:rPr>
                        <a:t>PFBS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0.00042</a:t>
                      </a:r>
                      <a:r>
                        <a:rPr lang="en-US" sz="1000" baseline="30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305923315"/>
                  </a:ext>
                </a:extLst>
              </a:tr>
              <a:tr h="198492">
                <a:tc>
                  <a:txBody>
                    <a:bodyPr/>
                    <a:lstStyle/>
                    <a:p>
                      <a:pPr marL="0" marR="0" algn="l">
                        <a:lnSpc>
                          <a:spcPct val="107000"/>
                        </a:lnSpc>
                        <a:spcBef>
                          <a:spcPts val="0"/>
                        </a:spcBef>
                        <a:spcAft>
                          <a:spcPts val="0"/>
                        </a:spcAft>
                      </a:pPr>
                      <a:r>
                        <a:rPr lang="en-US" sz="1000">
                          <a:effectLst/>
                        </a:rPr>
                        <a:t>PFBA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538641832"/>
                  </a:ext>
                </a:extLst>
              </a:tr>
              <a:tr h="367612">
                <a:tc>
                  <a:txBody>
                    <a:bodyPr/>
                    <a:lstStyle/>
                    <a:p>
                      <a:pPr marL="0" marR="0" algn="l">
                        <a:lnSpc>
                          <a:spcPct val="107000"/>
                        </a:lnSpc>
                        <a:spcBef>
                          <a:spcPts val="0"/>
                        </a:spcBef>
                        <a:spcAft>
                          <a:spcPts val="0"/>
                        </a:spcAft>
                      </a:pPr>
                      <a:r>
                        <a:rPr lang="en-US" sz="1000">
                          <a:effectLst/>
                        </a:rPr>
                        <a:t>HFPO-DA (Gen 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0.000012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0.0037</a:t>
                      </a:r>
                      <a:r>
                        <a:rPr lang="en-US" sz="1000" baseline="30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tc>
                  <a:txBody>
                    <a:bodyPr/>
                    <a:lstStyle/>
                    <a:p>
                      <a:pPr marL="0" marR="0" algn="l">
                        <a:lnSpc>
                          <a:spcPct val="10700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125" marR="71125" marT="0" marB="0"/>
                </a:tc>
                <a:extLst>
                  <a:ext uri="{0D108BD9-81ED-4DB2-BD59-A6C34878D82A}">
                    <a16:rowId xmlns:a16="http://schemas.microsoft.com/office/drawing/2014/main" val="1690851086"/>
                  </a:ext>
                </a:extLst>
              </a:tr>
            </a:tbl>
          </a:graphicData>
        </a:graphic>
      </p:graphicFrame>
    </p:spTree>
    <p:extLst>
      <p:ext uri="{BB962C8B-B14F-4D97-AF65-F5344CB8AC3E}">
        <p14:creationId xmlns:p14="http://schemas.microsoft.com/office/powerpoint/2010/main" val="147638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DE59-378F-4D5F-A7F5-E2A43DF0694F}"/>
              </a:ext>
            </a:extLst>
          </p:cNvPr>
          <p:cNvSpPr>
            <a:spLocks noGrp="1"/>
          </p:cNvSpPr>
          <p:nvPr>
            <p:ph type="title"/>
          </p:nvPr>
        </p:nvSpPr>
        <p:spPr>
          <a:xfrm>
            <a:off x="1115568" y="548640"/>
            <a:ext cx="10168128" cy="1179576"/>
          </a:xfrm>
        </p:spPr>
        <p:txBody>
          <a:bodyPr>
            <a:normAutofit/>
          </a:bodyPr>
          <a:lstStyle/>
          <a:p>
            <a:r>
              <a:rPr lang="en-US" sz="4000"/>
              <a:t>PFAS in Different Environmental Media</a:t>
            </a:r>
          </a:p>
        </p:txBody>
      </p:sp>
      <p:graphicFrame>
        <p:nvGraphicFramePr>
          <p:cNvPr id="24" name="Content Placeholder 2">
            <a:extLst>
              <a:ext uri="{FF2B5EF4-FFF2-40B4-BE49-F238E27FC236}">
                <a16:creationId xmlns:a16="http://schemas.microsoft.com/office/drawing/2014/main" id="{3041787B-DB61-1CF9-4540-1DD1179EA48C}"/>
              </a:ext>
            </a:extLst>
          </p:cNvPr>
          <p:cNvGraphicFramePr>
            <a:graphicFrameLocks noGrp="1"/>
          </p:cNvGraphicFramePr>
          <p:nvPr>
            <p:ph idx="1"/>
            <p:extLst>
              <p:ext uri="{D42A27DB-BD31-4B8C-83A1-F6EECF244321}">
                <p14:modId xmlns:p14="http://schemas.microsoft.com/office/powerpoint/2010/main" val="1104476598"/>
              </p:ext>
            </p:extLst>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613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861F0F0E-26B5-43A2-839A-FFAB00C1028B}"/>
              </a:ext>
            </a:extLst>
          </p:cNvPr>
          <p:cNvSpPr>
            <a:spLocks noGrp="1"/>
          </p:cNvSpPr>
          <p:nvPr>
            <p:ph type="title"/>
          </p:nvPr>
        </p:nvSpPr>
        <p:spPr>
          <a:xfrm>
            <a:off x="641074" y="1419900"/>
            <a:ext cx="2844002" cy="4018201"/>
          </a:xfrm>
        </p:spPr>
        <p:txBody>
          <a:bodyPr>
            <a:normAutofit/>
          </a:bodyPr>
          <a:lstStyle/>
          <a:p>
            <a:pPr algn="l"/>
            <a:r>
              <a:rPr lang="en-US" sz="2800"/>
              <a:t>PFAS in Different Environmental Media</a:t>
            </a:r>
          </a:p>
        </p:txBody>
      </p:sp>
      <p:sp>
        <p:nvSpPr>
          <p:cNvPr id="3" name="Content Placeholder 2">
            <a:extLst>
              <a:ext uri="{FF2B5EF4-FFF2-40B4-BE49-F238E27FC236}">
                <a16:creationId xmlns:a16="http://schemas.microsoft.com/office/drawing/2014/main" id="{C9489317-82F0-4FE0-BAEA-0D7F9EE75A7C}"/>
              </a:ext>
            </a:extLst>
          </p:cNvPr>
          <p:cNvSpPr>
            <a:spLocks noGrp="1"/>
          </p:cNvSpPr>
          <p:nvPr>
            <p:ph idx="1"/>
          </p:nvPr>
        </p:nvSpPr>
        <p:spPr>
          <a:xfrm>
            <a:off x="4701008" y="1193576"/>
            <a:ext cx="6576591" cy="4470850"/>
          </a:xfrm>
        </p:spPr>
        <p:txBody>
          <a:bodyPr anchor="ctr">
            <a:normAutofit/>
          </a:bodyPr>
          <a:lstStyle/>
          <a:p>
            <a:pPr marL="0" indent="0">
              <a:lnSpc>
                <a:spcPct val="110000"/>
              </a:lnSpc>
              <a:buNone/>
            </a:pPr>
            <a:r>
              <a:rPr lang="en-US" sz="1400" b="1" dirty="0"/>
              <a:t>Soil/Sediment</a:t>
            </a:r>
          </a:p>
          <a:p>
            <a:pPr>
              <a:lnSpc>
                <a:spcPct val="110000"/>
              </a:lnSpc>
            </a:pPr>
            <a:r>
              <a:rPr lang="en-US" sz="1400" dirty="0"/>
              <a:t> There are indications that soil/sediment may serve as a significant and long-term reservoir for PFAS</a:t>
            </a:r>
          </a:p>
          <a:p>
            <a:pPr>
              <a:lnSpc>
                <a:spcPct val="110000"/>
              </a:lnSpc>
            </a:pPr>
            <a:r>
              <a:rPr lang="en-US" sz="1400" dirty="0"/>
              <a:t>PFAS can accumulate in sediment through direct deposition such as industrial discharge, or exposure from other impacted media such as atmospheric deposition or application of biosolids </a:t>
            </a:r>
          </a:p>
          <a:p>
            <a:pPr marL="0" indent="0">
              <a:lnSpc>
                <a:spcPct val="110000"/>
              </a:lnSpc>
              <a:buNone/>
            </a:pPr>
            <a:r>
              <a:rPr lang="en-US" sz="1400" b="1" dirty="0"/>
              <a:t>Groundwater</a:t>
            </a:r>
          </a:p>
          <a:p>
            <a:pPr>
              <a:lnSpc>
                <a:spcPct val="110000"/>
              </a:lnSpc>
            </a:pPr>
            <a:r>
              <a:rPr lang="en-US" sz="1400" dirty="0"/>
              <a:t>PFAS are mobile and can enter groundwater through runoff, rainwater, or seep through soil and migrate into groundwater. </a:t>
            </a:r>
          </a:p>
          <a:p>
            <a:pPr marL="0" indent="0">
              <a:lnSpc>
                <a:spcPct val="110000"/>
              </a:lnSpc>
              <a:buNone/>
            </a:pPr>
            <a:r>
              <a:rPr lang="en-US" sz="1400" b="1" dirty="0"/>
              <a:t>Surface Water</a:t>
            </a:r>
          </a:p>
          <a:p>
            <a:pPr>
              <a:lnSpc>
                <a:spcPct val="110000"/>
              </a:lnSpc>
            </a:pPr>
            <a:r>
              <a:rPr lang="en-US" sz="1400" dirty="0"/>
              <a:t> The presence of PFAS usually depends on the proximity to point release, source concentrations, or runoff from a non-point source</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86369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027A-C9EB-412D-8967-7C6D5858A7C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60E4FE6-E606-4C06-9FC3-358CF044D6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01675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AE47-19E8-484B-A68A-AFE24A4BCCC1}"/>
              </a:ext>
            </a:extLst>
          </p:cNvPr>
          <p:cNvSpPr>
            <a:spLocks noGrp="1"/>
          </p:cNvSpPr>
          <p:nvPr>
            <p:ph type="title"/>
          </p:nvPr>
        </p:nvSpPr>
        <p:spPr/>
        <p:txBody>
          <a:bodyPr/>
          <a:lstStyle/>
          <a:p>
            <a:r>
              <a:rPr lang="en-US" dirty="0"/>
              <a:t>Approved Testing Methods</a:t>
            </a:r>
          </a:p>
        </p:txBody>
      </p:sp>
      <p:sp>
        <p:nvSpPr>
          <p:cNvPr id="3" name="Content Placeholder 2">
            <a:extLst>
              <a:ext uri="{FF2B5EF4-FFF2-40B4-BE49-F238E27FC236}">
                <a16:creationId xmlns:a16="http://schemas.microsoft.com/office/drawing/2014/main" id="{70527104-0F9B-47C3-BECE-8C402DBA6A5E}"/>
              </a:ext>
            </a:extLst>
          </p:cNvPr>
          <p:cNvSpPr>
            <a:spLocks noGrp="1"/>
          </p:cNvSpPr>
          <p:nvPr>
            <p:ph idx="1"/>
          </p:nvPr>
        </p:nvSpPr>
        <p:spPr/>
        <p:txBody>
          <a:bodyPr>
            <a:normAutofit fontScale="92500" lnSpcReduction="20000"/>
          </a:bodyPr>
          <a:lstStyle/>
          <a:p>
            <a:pPr marL="0" indent="0">
              <a:buNone/>
            </a:pPr>
            <a:r>
              <a:rPr lang="en-US" b="1" dirty="0"/>
              <a:t>Drinking Water: Method 537.1 </a:t>
            </a:r>
            <a:r>
              <a:rPr lang="en-US" dirty="0"/>
              <a:t> </a:t>
            </a:r>
          </a:p>
          <a:p>
            <a:r>
              <a:rPr lang="en-US" dirty="0"/>
              <a:t>May be used in future UCMR to gather nationwide occurrence data on PFAS and may be used by environmental laboratories to quantitate PFAS in drinking water</a:t>
            </a:r>
          </a:p>
          <a:p>
            <a:r>
              <a:rPr lang="en-US" dirty="0"/>
              <a:t>A solid phase liquid extraction liquid chromatography/tandem mass spectrometry method used for the determination of selected PFAS in drinking water</a:t>
            </a:r>
          </a:p>
          <a:p>
            <a:pPr marL="0" indent="0">
              <a:buNone/>
            </a:pPr>
            <a:r>
              <a:rPr lang="en-US" b="1" dirty="0"/>
              <a:t>Wastewater: SW846 Method 8327</a:t>
            </a:r>
          </a:p>
          <a:p>
            <a:r>
              <a:rPr lang="en-US" dirty="0"/>
              <a:t>This method is validated for 20+ types of PFAS in surface water, groundwater, and wastewater matrices for measurement via liquid chromatography/tandem mass spectrometry</a:t>
            </a:r>
          </a:p>
        </p:txBody>
      </p:sp>
    </p:spTree>
    <p:extLst>
      <p:ext uri="{BB962C8B-B14F-4D97-AF65-F5344CB8AC3E}">
        <p14:creationId xmlns:p14="http://schemas.microsoft.com/office/powerpoint/2010/main" val="17809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AF24-B957-4C26-B0C3-C5DA01440C49}"/>
              </a:ext>
            </a:extLst>
          </p:cNvPr>
          <p:cNvSpPr>
            <a:spLocks noGrp="1"/>
          </p:cNvSpPr>
          <p:nvPr>
            <p:ph type="title"/>
          </p:nvPr>
        </p:nvSpPr>
        <p:spPr/>
        <p:txBody>
          <a:bodyPr/>
          <a:lstStyle/>
          <a:p>
            <a:r>
              <a:rPr lang="en-US" dirty="0"/>
              <a:t>Testing Methods Currently Under Investigation</a:t>
            </a:r>
          </a:p>
        </p:txBody>
      </p:sp>
      <p:sp>
        <p:nvSpPr>
          <p:cNvPr id="3" name="Content Placeholder 2">
            <a:extLst>
              <a:ext uri="{FF2B5EF4-FFF2-40B4-BE49-F238E27FC236}">
                <a16:creationId xmlns:a16="http://schemas.microsoft.com/office/drawing/2014/main" id="{B2532130-9BB4-4CED-89B0-E7E6821F2530}"/>
              </a:ext>
            </a:extLst>
          </p:cNvPr>
          <p:cNvSpPr>
            <a:spLocks noGrp="1"/>
          </p:cNvSpPr>
          <p:nvPr>
            <p:ph idx="1"/>
          </p:nvPr>
        </p:nvSpPr>
        <p:spPr/>
        <p:txBody>
          <a:bodyPr/>
          <a:lstStyle/>
          <a:p>
            <a:pPr marL="0" indent="0">
              <a:buNone/>
            </a:pPr>
            <a:r>
              <a:rPr lang="en-US" b="1" dirty="0"/>
              <a:t>Draft CWA Method 1633</a:t>
            </a:r>
          </a:p>
          <a:p>
            <a:r>
              <a:rPr lang="en-US" dirty="0"/>
              <a:t>A single laboratory validated method to test 40 PFAS compounds in wastewater, surface water, groundwater, soil, biosolids, sediment, landfill leachate, and fish tissue</a:t>
            </a:r>
          </a:p>
        </p:txBody>
      </p:sp>
    </p:spTree>
    <p:extLst>
      <p:ext uri="{BB962C8B-B14F-4D97-AF65-F5344CB8AC3E}">
        <p14:creationId xmlns:p14="http://schemas.microsoft.com/office/powerpoint/2010/main" val="71103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6D19-2F1F-4E04-8298-F324099010ED}"/>
              </a:ext>
            </a:extLst>
          </p:cNvPr>
          <p:cNvSpPr>
            <a:spLocks noGrp="1"/>
          </p:cNvSpPr>
          <p:nvPr>
            <p:ph type="title"/>
          </p:nvPr>
        </p:nvSpPr>
        <p:spPr>
          <a:xfrm>
            <a:off x="641074" y="1314450"/>
            <a:ext cx="2844002" cy="3680244"/>
          </a:xfrm>
        </p:spPr>
        <p:txBody>
          <a:bodyPr>
            <a:normAutofit/>
          </a:bodyPr>
          <a:lstStyle/>
          <a:p>
            <a:pPr algn="l"/>
            <a:r>
              <a:rPr lang="en-US" sz="4400"/>
              <a:t>Pollution Control Board Members</a:t>
            </a:r>
          </a:p>
        </p:txBody>
      </p:sp>
      <p:sp>
        <p:nvSpPr>
          <p:cNvPr id="14" name="Rectangle 9">
            <a:extLst>
              <a:ext uri="{FF2B5EF4-FFF2-40B4-BE49-F238E27FC236}">
                <a16:creationId xmlns:a16="http://schemas.microsoft.com/office/drawing/2014/main" id="{403E0EB5-E446-4E2E-9AEC-3FEEEE7AB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F27B3447-0A76-4E57-84A7-364FEBE4A0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4C4C0D5-9FD4-6CB6-51CD-176BB7DDB4CF}"/>
              </a:ext>
            </a:extLst>
          </p:cNvPr>
          <p:cNvGraphicFramePr>
            <a:graphicFrameLocks noGrp="1"/>
          </p:cNvGraphicFramePr>
          <p:nvPr>
            <p:ph idx="1"/>
            <p:extLst>
              <p:ext uri="{D42A27DB-BD31-4B8C-83A1-F6EECF244321}">
                <p14:modId xmlns:p14="http://schemas.microsoft.com/office/powerpoint/2010/main" val="348121520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6038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16" name="Picture 15">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 name="Content Placeholder 2">
            <a:extLst>
              <a:ext uri="{FF2B5EF4-FFF2-40B4-BE49-F238E27FC236}">
                <a16:creationId xmlns:a16="http://schemas.microsoft.com/office/drawing/2014/main" id="{8F7AE573-840E-4EC8-A728-847AE415D1DF}"/>
              </a:ext>
            </a:extLst>
          </p:cNvPr>
          <p:cNvSpPr>
            <a:spLocks noGrp="1"/>
          </p:cNvSpPr>
          <p:nvPr>
            <p:ph idx="1"/>
          </p:nvPr>
        </p:nvSpPr>
        <p:spPr>
          <a:xfrm>
            <a:off x="2844486" y="1950440"/>
            <a:ext cx="8433113" cy="3840760"/>
          </a:xfrm>
        </p:spPr>
        <p:txBody>
          <a:bodyPr anchor="ctr">
            <a:normAutofit/>
          </a:bodyPr>
          <a:lstStyle/>
          <a:p>
            <a:pPr marL="0" indent="0">
              <a:lnSpc>
                <a:spcPct val="110000"/>
              </a:lnSpc>
              <a:buNone/>
            </a:pPr>
            <a:r>
              <a:rPr lang="en-US" b="1" dirty="0"/>
              <a:t>PFAS Statewide Investigation Network: Community Water Supply Sampling</a:t>
            </a:r>
          </a:p>
          <a:p>
            <a:pPr>
              <a:lnSpc>
                <a:spcPct val="110000"/>
              </a:lnSpc>
            </a:pPr>
            <a:r>
              <a:rPr lang="en-US" dirty="0"/>
              <a:t>In 2021 the IEPA completed a statewide investigation into the prevalence and occurrence of PFAS contaminants in finished water to entry points of the community water supplies</a:t>
            </a:r>
          </a:p>
          <a:p>
            <a:pPr marL="0" indent="0">
              <a:lnSpc>
                <a:spcPct val="110000"/>
              </a:lnSpc>
              <a:buNone/>
            </a:pPr>
            <a:r>
              <a:rPr lang="en-US" b="1" dirty="0"/>
              <a:t>Ambient Environmental Sampling for PFAS</a:t>
            </a:r>
          </a:p>
          <a:p>
            <a:pPr>
              <a:lnSpc>
                <a:spcPct val="110000"/>
              </a:lnSpc>
            </a:pPr>
            <a:r>
              <a:rPr lang="en-US" dirty="0"/>
              <a:t>A repository storing ambient sampling data for all environmental media and tissue samples. It includes data from a wide range of federal, state, tribal, and local governments, academic and non-governmental organizations </a:t>
            </a:r>
          </a:p>
        </p:txBody>
      </p:sp>
      <p:sp>
        <p:nvSpPr>
          <p:cNvPr id="2" name="Title 1">
            <a:extLst>
              <a:ext uri="{FF2B5EF4-FFF2-40B4-BE49-F238E27FC236}">
                <a16:creationId xmlns:a16="http://schemas.microsoft.com/office/drawing/2014/main" id="{9CB4220D-66E5-4568-8E9D-07F6E4021B2B}"/>
              </a:ext>
            </a:extLst>
          </p:cNvPr>
          <p:cNvSpPr>
            <a:spLocks noGrp="1"/>
          </p:cNvSpPr>
          <p:nvPr>
            <p:ph type="title"/>
          </p:nvPr>
        </p:nvSpPr>
        <p:spPr>
          <a:xfrm>
            <a:off x="2844486" y="643467"/>
            <a:ext cx="8433739" cy="1306972"/>
          </a:xfrm>
        </p:spPr>
        <p:txBody>
          <a:bodyPr>
            <a:normAutofit/>
          </a:bodyPr>
          <a:lstStyle/>
          <a:p>
            <a:r>
              <a:rPr lang="en-US" sz="4400"/>
              <a:t>Sampling Methods</a:t>
            </a:r>
          </a:p>
        </p:txBody>
      </p:sp>
    </p:spTree>
    <p:extLst>
      <p:ext uri="{BB962C8B-B14F-4D97-AF65-F5344CB8AC3E}">
        <p14:creationId xmlns:p14="http://schemas.microsoft.com/office/powerpoint/2010/main" val="2080503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7635-D134-41B8-9697-528C57F0125A}"/>
              </a:ext>
            </a:extLst>
          </p:cNvPr>
          <p:cNvSpPr>
            <a:spLocks noGrp="1"/>
          </p:cNvSpPr>
          <p:nvPr>
            <p:ph type="title"/>
          </p:nvPr>
        </p:nvSpPr>
        <p:spPr>
          <a:xfrm>
            <a:off x="641074" y="1314450"/>
            <a:ext cx="2844002" cy="3680244"/>
          </a:xfrm>
        </p:spPr>
        <p:txBody>
          <a:bodyPr>
            <a:normAutofit/>
          </a:bodyPr>
          <a:lstStyle/>
          <a:p>
            <a:pPr algn="l"/>
            <a:r>
              <a:rPr lang="en-US" sz="3700"/>
              <a:t>PFAS Remediation</a:t>
            </a:r>
          </a:p>
        </p:txBody>
      </p:sp>
      <p:sp>
        <p:nvSpPr>
          <p:cNvPr id="25" name="Rectangle 24">
            <a:extLst>
              <a:ext uri="{FF2B5EF4-FFF2-40B4-BE49-F238E27FC236}">
                <a16:creationId xmlns:a16="http://schemas.microsoft.com/office/drawing/2014/main" id="{403E0EB5-E446-4E2E-9AEC-3FEEEE7AB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27B3447-0A76-4E57-84A7-364FEBE4A0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0" name="Content Placeholder 2">
            <a:extLst>
              <a:ext uri="{FF2B5EF4-FFF2-40B4-BE49-F238E27FC236}">
                <a16:creationId xmlns:a16="http://schemas.microsoft.com/office/drawing/2014/main" id="{C2CBB67E-DE57-D015-AD74-9B3189102BAD}"/>
              </a:ext>
            </a:extLst>
          </p:cNvPr>
          <p:cNvGraphicFramePr>
            <a:graphicFrameLocks noGrp="1"/>
          </p:cNvGraphicFramePr>
          <p:nvPr>
            <p:ph idx="1"/>
            <p:extLst>
              <p:ext uri="{D42A27DB-BD31-4B8C-83A1-F6EECF244321}">
                <p14:modId xmlns:p14="http://schemas.microsoft.com/office/powerpoint/2010/main" val="362414767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3087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DB94-BB73-4E13-8FC2-FC836A68269A}"/>
              </a:ext>
            </a:extLst>
          </p:cNvPr>
          <p:cNvSpPr>
            <a:spLocks noGrp="1"/>
          </p:cNvSpPr>
          <p:nvPr>
            <p:ph type="title"/>
          </p:nvPr>
        </p:nvSpPr>
        <p:spPr>
          <a:xfrm>
            <a:off x="641074" y="1419900"/>
            <a:ext cx="2844002" cy="4018201"/>
          </a:xfrm>
        </p:spPr>
        <p:txBody>
          <a:bodyPr>
            <a:normAutofit/>
          </a:bodyPr>
          <a:lstStyle/>
          <a:p>
            <a:pPr algn="l"/>
            <a:r>
              <a:rPr lang="en-US" sz="4400" dirty="0"/>
              <a:t>EPA action </a:t>
            </a:r>
            <a:br>
              <a:rPr lang="en-US" sz="4400" dirty="0"/>
            </a:br>
            <a:r>
              <a:rPr lang="en-US" sz="4400" dirty="0"/>
              <a:t>on PFAS</a:t>
            </a:r>
          </a:p>
        </p:txBody>
      </p:sp>
      <p:sp>
        <p:nvSpPr>
          <p:cNvPr id="3" name="Content Placeholder 2">
            <a:extLst>
              <a:ext uri="{FF2B5EF4-FFF2-40B4-BE49-F238E27FC236}">
                <a16:creationId xmlns:a16="http://schemas.microsoft.com/office/drawing/2014/main" id="{47789BDF-FB6A-4ECC-821D-26A0F1E15AA9}"/>
              </a:ext>
            </a:extLst>
          </p:cNvPr>
          <p:cNvSpPr>
            <a:spLocks noGrp="1"/>
          </p:cNvSpPr>
          <p:nvPr>
            <p:ph idx="1"/>
          </p:nvPr>
        </p:nvSpPr>
        <p:spPr>
          <a:xfrm>
            <a:off x="4701008" y="1193576"/>
            <a:ext cx="6576591" cy="4470850"/>
          </a:xfrm>
        </p:spPr>
        <p:txBody>
          <a:bodyPr anchor="ctr">
            <a:normAutofit/>
          </a:bodyPr>
          <a:lstStyle/>
          <a:p>
            <a:r>
              <a:rPr lang="en-US" dirty="0"/>
              <a:t>EPA’s Strategic Roadmap on PFAS goals</a:t>
            </a:r>
          </a:p>
          <a:p>
            <a:pPr lvl="1"/>
            <a:r>
              <a:rPr lang="en-US" dirty="0"/>
              <a:t>Research</a:t>
            </a:r>
          </a:p>
          <a:p>
            <a:pPr lvl="1"/>
            <a:r>
              <a:rPr lang="en-US" dirty="0"/>
              <a:t>Restrict </a:t>
            </a:r>
          </a:p>
          <a:p>
            <a:pPr lvl="1"/>
            <a:r>
              <a:rPr lang="en-US" dirty="0"/>
              <a:t>Remediate</a:t>
            </a:r>
          </a:p>
          <a:p>
            <a:r>
              <a:rPr lang="en-US" dirty="0"/>
              <a:t>The Roadmap complements coordinated federal efforts across the Biden-Harris Administration to secure clean air, safe food, and clean drinking water</a:t>
            </a:r>
          </a:p>
          <a:p>
            <a:pPr marL="0" indent="0">
              <a:buNone/>
            </a:pPr>
            <a:endParaRPr lang="en-US" dirty="0"/>
          </a:p>
          <a:p>
            <a:pPr lvl="1"/>
            <a:endParaRPr lang="en-US" dirty="0"/>
          </a:p>
        </p:txBody>
      </p:sp>
    </p:spTree>
    <p:extLst>
      <p:ext uri="{BB962C8B-B14F-4D97-AF65-F5344CB8AC3E}">
        <p14:creationId xmlns:p14="http://schemas.microsoft.com/office/powerpoint/2010/main" val="4027702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B1D9-15A0-4D05-AA74-5F04DF579E31}"/>
              </a:ext>
            </a:extLst>
          </p:cNvPr>
          <p:cNvSpPr>
            <a:spLocks noGrp="1"/>
          </p:cNvSpPr>
          <p:nvPr>
            <p:ph type="title"/>
          </p:nvPr>
        </p:nvSpPr>
        <p:spPr/>
        <p:txBody>
          <a:bodyPr anchor="b">
            <a:normAutofit/>
          </a:bodyPr>
          <a:lstStyle/>
          <a:p>
            <a:r>
              <a:rPr lang="en-US" sz="4000" dirty="0">
                <a:solidFill>
                  <a:srgbClr val="FFFFFF"/>
                </a:solidFill>
              </a:rPr>
              <a:t>EPA’s Strategic Roadmap </a:t>
            </a:r>
            <a:br>
              <a:rPr lang="en-US" sz="4000" dirty="0">
                <a:solidFill>
                  <a:srgbClr val="FFFFFF"/>
                </a:solidFill>
              </a:rPr>
            </a:br>
            <a:r>
              <a:rPr lang="en-US" sz="4000" dirty="0">
                <a:solidFill>
                  <a:srgbClr val="FFFFFF"/>
                </a:solidFill>
              </a:rPr>
              <a:t>division of actions</a:t>
            </a:r>
            <a:endParaRPr lang="en-US" sz="4000" dirty="0">
              <a:solidFill>
                <a:srgbClr val="FFFFFF"/>
              </a:solidFill>
              <a:highlight>
                <a:srgbClr val="FFFF00"/>
              </a:highlight>
            </a:endParaRPr>
          </a:p>
        </p:txBody>
      </p:sp>
      <p:sp>
        <p:nvSpPr>
          <p:cNvPr id="3" name="Content Placeholder 2">
            <a:extLst>
              <a:ext uri="{FF2B5EF4-FFF2-40B4-BE49-F238E27FC236}">
                <a16:creationId xmlns:a16="http://schemas.microsoft.com/office/drawing/2014/main" id="{6845FBFE-0114-4DBE-9403-FBFBE87F262F}"/>
              </a:ext>
            </a:extLst>
          </p:cNvPr>
          <p:cNvSpPr>
            <a:spLocks noGrp="1"/>
          </p:cNvSpPr>
          <p:nvPr>
            <p:ph sz="quarter" idx="13"/>
          </p:nvPr>
        </p:nvSpPr>
        <p:spPr/>
        <p:txBody>
          <a:bodyPr anchor="ctr">
            <a:normAutofit/>
          </a:bodyPr>
          <a:lstStyle/>
          <a:p>
            <a:r>
              <a:rPr lang="en-US" sz="2000" dirty="0"/>
              <a:t>Office of Chemical Safety</a:t>
            </a:r>
          </a:p>
          <a:p>
            <a:r>
              <a:rPr lang="en-US" sz="2000" dirty="0"/>
              <a:t>Office of Water</a:t>
            </a:r>
          </a:p>
          <a:p>
            <a:r>
              <a:rPr lang="en-US" sz="2000" i="0" dirty="0">
                <a:effectLst/>
                <a:latin typeface="Merriweather Web"/>
              </a:rPr>
              <a:t>Office of Land and Emergency Management</a:t>
            </a:r>
          </a:p>
          <a:p>
            <a:r>
              <a:rPr lang="en-US" sz="2000" dirty="0"/>
              <a:t>Office of Air and Radiation</a:t>
            </a:r>
          </a:p>
          <a:p>
            <a:r>
              <a:rPr lang="en-US" sz="2000" dirty="0"/>
              <a:t>Office of Research and Development</a:t>
            </a:r>
          </a:p>
          <a:p>
            <a:endParaRPr lang="en-US" sz="2000" dirty="0"/>
          </a:p>
          <a:p>
            <a:endParaRPr lang="en-US" sz="2000" dirty="0"/>
          </a:p>
        </p:txBody>
      </p:sp>
    </p:spTree>
    <p:extLst>
      <p:ext uri="{BB962C8B-B14F-4D97-AF65-F5344CB8AC3E}">
        <p14:creationId xmlns:p14="http://schemas.microsoft.com/office/powerpoint/2010/main" val="3758456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F270-0941-42CB-B39D-4548575E7009}"/>
              </a:ext>
            </a:extLst>
          </p:cNvPr>
          <p:cNvSpPr>
            <a:spLocks noGrp="1"/>
          </p:cNvSpPr>
          <p:nvPr>
            <p:ph type="title"/>
          </p:nvPr>
        </p:nvSpPr>
        <p:spPr>
          <a:xfrm>
            <a:off x="641074" y="1314450"/>
            <a:ext cx="2844002" cy="3680244"/>
          </a:xfrm>
        </p:spPr>
        <p:txBody>
          <a:bodyPr>
            <a:normAutofit/>
          </a:bodyPr>
          <a:lstStyle/>
          <a:p>
            <a:pPr algn="r"/>
            <a:r>
              <a:rPr lang="en-US" sz="3700" dirty="0"/>
              <a:t>Office of Chemical Safety and Pollution Prevention</a:t>
            </a:r>
          </a:p>
        </p:txBody>
      </p:sp>
      <p:graphicFrame>
        <p:nvGraphicFramePr>
          <p:cNvPr id="5" name="Content Placeholder 2">
            <a:extLst>
              <a:ext uri="{FF2B5EF4-FFF2-40B4-BE49-F238E27FC236}">
                <a16:creationId xmlns:a16="http://schemas.microsoft.com/office/drawing/2014/main" id="{B04A66B5-1329-782F-B15C-DAA6C73A250A}"/>
              </a:ext>
            </a:extLst>
          </p:cNvPr>
          <p:cNvGraphicFramePr>
            <a:graphicFrameLocks noGrp="1"/>
          </p:cNvGraphicFramePr>
          <p:nvPr>
            <p:ph idx="1"/>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707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3D48-A697-43A3-955D-35D71E104151}"/>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Office of Water</a:t>
            </a:r>
          </a:p>
        </p:txBody>
      </p:sp>
      <p:graphicFrame>
        <p:nvGraphicFramePr>
          <p:cNvPr id="5" name="Content Placeholder 2">
            <a:extLst>
              <a:ext uri="{FF2B5EF4-FFF2-40B4-BE49-F238E27FC236}">
                <a16:creationId xmlns:a16="http://schemas.microsoft.com/office/drawing/2014/main" id="{ACD22FB7-0977-CE1C-0F76-6ABE8143D5FD}"/>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569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8598-E9F5-48F1-8600-7338940F3CD1}"/>
              </a:ext>
            </a:extLst>
          </p:cNvPr>
          <p:cNvSpPr>
            <a:spLocks noGrp="1"/>
          </p:cNvSpPr>
          <p:nvPr>
            <p:ph type="title"/>
          </p:nvPr>
        </p:nvSpPr>
        <p:spPr>
          <a:xfrm>
            <a:off x="847724" y="1670479"/>
            <a:ext cx="2751456" cy="2423734"/>
          </a:xfrm>
        </p:spPr>
        <p:txBody>
          <a:bodyPr>
            <a:normAutofit/>
          </a:bodyPr>
          <a:lstStyle/>
          <a:p>
            <a:r>
              <a:rPr lang="en-US" dirty="0"/>
              <a:t>Office of Water</a:t>
            </a:r>
          </a:p>
        </p:txBody>
      </p:sp>
      <p:graphicFrame>
        <p:nvGraphicFramePr>
          <p:cNvPr id="31" name="Content Placeholder 2">
            <a:extLst>
              <a:ext uri="{FF2B5EF4-FFF2-40B4-BE49-F238E27FC236}">
                <a16:creationId xmlns:a16="http://schemas.microsoft.com/office/drawing/2014/main" id="{ACE00CDE-D6E7-85BA-36F5-A63C4439B256}"/>
              </a:ext>
            </a:extLst>
          </p:cNvPr>
          <p:cNvGraphicFramePr>
            <a:graphicFrameLocks noGrp="1"/>
          </p:cNvGraphicFramePr>
          <p:nvPr>
            <p:ph idx="1"/>
          </p:nvPr>
        </p:nvGraphicFramePr>
        <p:xfrm>
          <a:off x="4190746" y="1296059"/>
          <a:ext cx="7068301" cy="317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063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4C1C-5E83-45B8-806D-E79AF1D763F9}"/>
              </a:ext>
            </a:extLst>
          </p:cNvPr>
          <p:cNvSpPr>
            <a:spLocks noGrp="1"/>
          </p:cNvSpPr>
          <p:nvPr>
            <p:ph type="title"/>
          </p:nvPr>
        </p:nvSpPr>
        <p:spPr>
          <a:xfrm>
            <a:off x="641074" y="1314450"/>
            <a:ext cx="2844002" cy="3680244"/>
          </a:xfrm>
        </p:spPr>
        <p:txBody>
          <a:bodyPr>
            <a:normAutofit/>
          </a:bodyPr>
          <a:lstStyle/>
          <a:p>
            <a:pPr algn="l"/>
            <a:r>
              <a:rPr lang="en-US" sz="3400" dirty="0"/>
              <a:t>Office of Land and Emergency Management</a:t>
            </a:r>
          </a:p>
        </p:txBody>
      </p:sp>
      <p:graphicFrame>
        <p:nvGraphicFramePr>
          <p:cNvPr id="5" name="Content Placeholder 2">
            <a:extLst>
              <a:ext uri="{FF2B5EF4-FFF2-40B4-BE49-F238E27FC236}">
                <a16:creationId xmlns:a16="http://schemas.microsoft.com/office/drawing/2014/main" id="{8720A197-DF41-CFEF-9BBB-F87A462BEFCE}"/>
              </a:ext>
            </a:extLst>
          </p:cNvPr>
          <p:cNvGraphicFramePr>
            <a:graphicFrameLocks noGrp="1"/>
          </p:cNvGraphicFramePr>
          <p:nvPr>
            <p:ph idx="1"/>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463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E811-AD34-4433-93F7-B1E5B8C34B95}"/>
              </a:ext>
            </a:extLst>
          </p:cNvPr>
          <p:cNvSpPr>
            <a:spLocks noGrp="1"/>
          </p:cNvSpPr>
          <p:nvPr>
            <p:ph type="title"/>
          </p:nvPr>
        </p:nvSpPr>
        <p:spPr>
          <a:xfrm>
            <a:off x="913775" y="618517"/>
            <a:ext cx="10364451" cy="1596177"/>
          </a:xfrm>
        </p:spPr>
        <p:txBody>
          <a:bodyPr>
            <a:normAutofit/>
          </a:bodyPr>
          <a:lstStyle/>
          <a:p>
            <a:r>
              <a:rPr lang="en-US" dirty="0"/>
              <a:t>Office of Air and Radiation</a:t>
            </a:r>
          </a:p>
        </p:txBody>
      </p:sp>
      <p:graphicFrame>
        <p:nvGraphicFramePr>
          <p:cNvPr id="5" name="Content Placeholder 2">
            <a:extLst>
              <a:ext uri="{FF2B5EF4-FFF2-40B4-BE49-F238E27FC236}">
                <a16:creationId xmlns:a16="http://schemas.microsoft.com/office/drawing/2014/main" id="{17CF9453-3F4F-2EBA-AA35-A3A0496C91E5}"/>
              </a:ext>
            </a:extLst>
          </p:cNvPr>
          <p:cNvGraphicFramePr>
            <a:graphicFrameLocks noGrp="1"/>
          </p:cNvGraphicFramePr>
          <p:nvPr>
            <p:ph idx="1"/>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91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842C-DC4B-477B-B01F-B205913881F7}"/>
              </a:ext>
            </a:extLst>
          </p:cNvPr>
          <p:cNvSpPr>
            <a:spLocks noGrp="1"/>
          </p:cNvSpPr>
          <p:nvPr>
            <p:ph type="title"/>
          </p:nvPr>
        </p:nvSpPr>
        <p:spPr>
          <a:xfrm>
            <a:off x="641074" y="1314450"/>
            <a:ext cx="2844002" cy="3680244"/>
          </a:xfrm>
        </p:spPr>
        <p:txBody>
          <a:bodyPr anchor="b">
            <a:normAutofit/>
          </a:bodyPr>
          <a:lstStyle/>
          <a:p>
            <a:pPr algn="r"/>
            <a:r>
              <a:rPr lang="en-US" sz="3400" dirty="0"/>
              <a:t>Office of Research and Development</a:t>
            </a:r>
            <a:br>
              <a:rPr lang="en-US" sz="3400" dirty="0"/>
            </a:br>
            <a:endParaRPr lang="en-US" sz="3400" dirty="0"/>
          </a:p>
        </p:txBody>
      </p:sp>
      <p:graphicFrame>
        <p:nvGraphicFramePr>
          <p:cNvPr id="15" name="Content Placeholder 2">
            <a:extLst>
              <a:ext uri="{FF2B5EF4-FFF2-40B4-BE49-F238E27FC236}">
                <a16:creationId xmlns:a16="http://schemas.microsoft.com/office/drawing/2014/main" id="{FC7C2A8B-2756-588B-5A9C-695D56892869}"/>
              </a:ext>
            </a:extLst>
          </p:cNvPr>
          <p:cNvGraphicFramePr>
            <a:graphicFrameLocks noGrp="1"/>
          </p:cNvGraphicFramePr>
          <p:nvPr>
            <p:ph idx="1"/>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94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11502586-021F-4D2C-A280-61B561E5C816}"/>
              </a:ext>
            </a:extLst>
          </p:cNvPr>
          <p:cNvSpPr>
            <a:spLocks noGrp="1"/>
          </p:cNvSpPr>
          <p:nvPr>
            <p:ph type="title"/>
          </p:nvPr>
        </p:nvSpPr>
        <p:spPr>
          <a:xfrm>
            <a:off x="641074" y="1419900"/>
            <a:ext cx="2844002" cy="4018201"/>
          </a:xfrm>
        </p:spPr>
        <p:txBody>
          <a:bodyPr>
            <a:normAutofit/>
          </a:bodyPr>
          <a:lstStyle/>
          <a:p>
            <a:pPr algn="l"/>
            <a:r>
              <a:rPr lang="en-US" sz="2400"/>
              <a:t>Disclaimer </a:t>
            </a:r>
            <a:br>
              <a:rPr lang="en-US" sz="2400"/>
            </a:br>
            <a:r>
              <a:rPr lang="en-US" sz="2400"/>
              <a:t>Ex parte communication  </a:t>
            </a:r>
          </a:p>
        </p:txBody>
      </p:sp>
      <p:sp>
        <p:nvSpPr>
          <p:cNvPr id="3" name="Content Placeholder 2">
            <a:extLst>
              <a:ext uri="{FF2B5EF4-FFF2-40B4-BE49-F238E27FC236}">
                <a16:creationId xmlns:a16="http://schemas.microsoft.com/office/drawing/2014/main" id="{711CD88F-03E7-4F24-B7BE-AA3ACD58FA95}"/>
              </a:ext>
            </a:extLst>
          </p:cNvPr>
          <p:cNvSpPr>
            <a:spLocks noGrp="1"/>
          </p:cNvSpPr>
          <p:nvPr>
            <p:ph idx="1"/>
          </p:nvPr>
        </p:nvSpPr>
        <p:spPr>
          <a:xfrm>
            <a:off x="4701008" y="1193576"/>
            <a:ext cx="6576591" cy="4470850"/>
          </a:xfrm>
        </p:spPr>
        <p:txBody>
          <a:bodyPr anchor="ctr">
            <a:normAutofit/>
          </a:bodyPr>
          <a:lstStyle/>
          <a:p>
            <a:pPr>
              <a:lnSpc>
                <a:spcPct val="110000"/>
              </a:lnSpc>
            </a:pPr>
            <a:r>
              <a:rPr lang="en-US" sz="1700"/>
              <a:t>As a board member and staff member of the Illinois Pollution Control Board, we are limited to only discussing items already in the public record.  </a:t>
            </a:r>
          </a:p>
          <a:p>
            <a:pPr>
              <a:lnSpc>
                <a:spcPct val="110000"/>
              </a:lnSpc>
            </a:pPr>
            <a:r>
              <a:rPr lang="en-US" sz="1700"/>
              <a:t>We are limited in answering procedural questions on rulemaking </a:t>
            </a:r>
          </a:p>
          <a:p>
            <a:pPr>
              <a:lnSpc>
                <a:spcPct val="110000"/>
              </a:lnSpc>
            </a:pPr>
            <a:r>
              <a:rPr lang="en-US" sz="1700"/>
              <a:t>Members are bound by the provisions of the Ethics Act, which limit </a:t>
            </a:r>
            <a:r>
              <a:rPr lang="en-US" sz="1700" i="1"/>
              <a:t>ex </a:t>
            </a:r>
            <a:r>
              <a:rPr lang="en-US" sz="1700" i="1" err="1"/>
              <a:t>parte</a:t>
            </a:r>
            <a:r>
              <a:rPr lang="en-US" sz="1700"/>
              <a:t> communications, meaning all contact must be on the record and accounted for. </a:t>
            </a:r>
          </a:p>
          <a:p>
            <a:pPr>
              <a:lnSpc>
                <a:spcPct val="110000"/>
              </a:lnSpc>
            </a:pPr>
            <a:r>
              <a:rPr lang="en-US" sz="1700"/>
              <a:t>All communication must be conducted through the clerk. </a:t>
            </a:r>
          </a:p>
          <a:p>
            <a:pPr>
              <a:lnSpc>
                <a:spcPct val="110000"/>
              </a:lnSpc>
            </a:pPr>
            <a:r>
              <a:rPr lang="en-US" sz="1700"/>
              <a:t>If you would like to make substantive comments on the rulemaking and its scope, we encourage you to file comments with the Clerk’s office.</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257694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2ED1-3858-459E-913B-0EBE3F9B6A42}"/>
              </a:ext>
            </a:extLst>
          </p:cNvPr>
          <p:cNvSpPr>
            <a:spLocks noGrp="1"/>
          </p:cNvSpPr>
          <p:nvPr>
            <p:ph type="title"/>
          </p:nvPr>
        </p:nvSpPr>
        <p:spPr>
          <a:xfrm>
            <a:off x="6386284" y="484632"/>
            <a:ext cx="4741963" cy="1971964"/>
          </a:xfrm>
        </p:spPr>
        <p:txBody>
          <a:bodyPr>
            <a:normAutofit/>
          </a:bodyPr>
          <a:lstStyle/>
          <a:p>
            <a:r>
              <a:rPr lang="en-US" sz="3200" dirty="0">
                <a:solidFill>
                  <a:schemeClr val="tx1"/>
                </a:solidFill>
              </a:rPr>
              <a:t>Acknowledgements</a:t>
            </a:r>
          </a:p>
        </p:txBody>
      </p:sp>
      <p:sp>
        <p:nvSpPr>
          <p:cNvPr id="3" name="Content Placeholder 2">
            <a:extLst>
              <a:ext uri="{FF2B5EF4-FFF2-40B4-BE49-F238E27FC236}">
                <a16:creationId xmlns:a16="http://schemas.microsoft.com/office/drawing/2014/main" id="{60F11A32-F0C4-48BB-A51C-44F2ADEE3D81}"/>
              </a:ext>
            </a:extLst>
          </p:cNvPr>
          <p:cNvSpPr>
            <a:spLocks noGrp="1"/>
          </p:cNvSpPr>
          <p:nvPr>
            <p:ph idx="1"/>
          </p:nvPr>
        </p:nvSpPr>
        <p:spPr>
          <a:xfrm>
            <a:off x="6386286" y="2456596"/>
            <a:ext cx="4741962" cy="3715603"/>
          </a:xfrm>
        </p:spPr>
        <p:txBody>
          <a:bodyPr>
            <a:normAutofit/>
          </a:bodyPr>
          <a:lstStyle/>
          <a:p>
            <a:r>
              <a:rPr lang="en-US" dirty="0"/>
              <a:t>Board Member Jennifer Van Wie - </a:t>
            </a:r>
            <a:r>
              <a:rPr lang="en-US" i="1" dirty="0"/>
              <a:t>An Overview of Per- and Polyfluoroalkyl Substances (PFAS) Everything You Didn’t Know You Wanted to Know About PFAS</a:t>
            </a:r>
          </a:p>
          <a:p>
            <a:pPr marL="0" indent="0">
              <a:buNone/>
            </a:pPr>
            <a:endParaRPr lang="en-US" i="1" dirty="0"/>
          </a:p>
        </p:txBody>
      </p:sp>
      <p:pic>
        <p:nvPicPr>
          <p:cNvPr id="24" name="Graphic 23" descr="User">
            <a:extLst>
              <a:ext uri="{FF2B5EF4-FFF2-40B4-BE49-F238E27FC236}">
                <a16:creationId xmlns:a16="http://schemas.microsoft.com/office/drawing/2014/main" id="{B78274FE-74D6-C4EE-2BEC-43FB041F48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396" y="1715905"/>
            <a:ext cx="3573675" cy="3573675"/>
          </a:xfrm>
          <a:prstGeom prst="rect">
            <a:avLst/>
          </a:prstGeom>
        </p:spPr>
      </p:pic>
    </p:spTree>
    <p:extLst>
      <p:ext uri="{BB962C8B-B14F-4D97-AF65-F5344CB8AC3E}">
        <p14:creationId xmlns:p14="http://schemas.microsoft.com/office/powerpoint/2010/main" val="2469590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99B9-A586-488C-BCEA-114E69F7886F}"/>
              </a:ext>
            </a:extLst>
          </p:cNvPr>
          <p:cNvSpPr>
            <a:spLocks noGrp="1"/>
          </p:cNvSpPr>
          <p:nvPr>
            <p:ph type="title"/>
          </p:nvPr>
        </p:nvSpPr>
        <p:spPr>
          <a:xfrm>
            <a:off x="953034" y="1852654"/>
            <a:ext cx="3348017" cy="1944683"/>
          </a:xfrm>
        </p:spPr>
        <p:txBody>
          <a:bodyPr anchor="b">
            <a:normAutofit/>
          </a:bodyPr>
          <a:lstStyle/>
          <a:p>
            <a:pPr algn="r"/>
            <a:r>
              <a:rPr lang="en-US" sz="4800" dirty="0">
                <a:solidFill>
                  <a:schemeClr val="tx1"/>
                </a:solidFill>
              </a:rPr>
              <a:t>Contact Us</a:t>
            </a:r>
          </a:p>
        </p:txBody>
      </p:sp>
      <p:sp>
        <p:nvSpPr>
          <p:cNvPr id="3" name="Content Placeholder 2">
            <a:extLst>
              <a:ext uri="{FF2B5EF4-FFF2-40B4-BE49-F238E27FC236}">
                <a16:creationId xmlns:a16="http://schemas.microsoft.com/office/drawing/2014/main" id="{0DAF18F0-94BE-4461-A4E5-77CBBA2A21C4}"/>
              </a:ext>
            </a:extLst>
          </p:cNvPr>
          <p:cNvSpPr>
            <a:spLocks noGrp="1"/>
          </p:cNvSpPr>
          <p:nvPr>
            <p:ph idx="1"/>
          </p:nvPr>
        </p:nvSpPr>
        <p:spPr>
          <a:xfrm>
            <a:off x="5168349" y="643467"/>
            <a:ext cx="6138748" cy="5571066"/>
          </a:xfrm>
        </p:spPr>
        <p:txBody>
          <a:bodyPr anchor="ctr">
            <a:normAutofit/>
          </a:bodyPr>
          <a:lstStyle/>
          <a:p>
            <a:pPr marL="0" indent="0">
              <a:buNone/>
            </a:pPr>
            <a:r>
              <a:rPr lang="en-US" sz="1400" dirty="0"/>
              <a:t>Illinois Pollution Control Board</a:t>
            </a:r>
          </a:p>
          <a:p>
            <a:pPr marL="0" indent="0">
              <a:buNone/>
            </a:pPr>
            <a:r>
              <a:rPr lang="en-US" sz="1400" dirty="0"/>
              <a:t>60 E. Van Buren St., Ste. 630</a:t>
            </a:r>
          </a:p>
          <a:p>
            <a:pPr marL="0" indent="0">
              <a:buNone/>
            </a:pPr>
            <a:r>
              <a:rPr lang="en-US" sz="1400" b="1" dirty="0"/>
              <a:t>Chicago</a:t>
            </a:r>
            <a:r>
              <a:rPr lang="en-US" sz="1400" dirty="0"/>
              <a:t>, Illinois 60605</a:t>
            </a:r>
          </a:p>
          <a:p>
            <a:pPr marL="0" indent="0">
              <a:buNone/>
            </a:pPr>
            <a:r>
              <a:rPr lang="en-US" sz="1400" dirty="0"/>
              <a:t>Phone: (312) 814-3620    </a:t>
            </a:r>
          </a:p>
          <a:p>
            <a:pPr marL="0" indent="0">
              <a:buNone/>
            </a:pPr>
            <a:r>
              <a:rPr lang="en-US" sz="1400" dirty="0"/>
              <a:t>Fax: (312) 814-3669   </a:t>
            </a:r>
          </a:p>
          <a:p>
            <a:pPr marL="0" indent="0">
              <a:buNone/>
            </a:pPr>
            <a:r>
              <a:rPr lang="en-US" sz="1400" dirty="0"/>
              <a:t>TTY: (866) 323-167</a:t>
            </a:r>
          </a:p>
          <a:p>
            <a:pPr marL="0" indent="0">
              <a:buNone/>
            </a:pPr>
            <a:endParaRPr lang="en-US" sz="1400" dirty="0"/>
          </a:p>
          <a:p>
            <a:pPr marL="0" indent="0">
              <a:buNone/>
            </a:pPr>
            <a:r>
              <a:rPr lang="en-US" sz="1400" dirty="0"/>
              <a:t>Illinois Pollution Control Board</a:t>
            </a:r>
          </a:p>
          <a:p>
            <a:pPr marL="0" indent="0">
              <a:buNone/>
            </a:pPr>
            <a:r>
              <a:rPr lang="en-US" sz="1400" dirty="0"/>
              <a:t>1021 North Grand Avenue East,</a:t>
            </a:r>
          </a:p>
          <a:p>
            <a:pPr marL="0" indent="0">
              <a:buNone/>
            </a:pPr>
            <a:r>
              <a:rPr lang="en-US" sz="1400" dirty="0"/>
              <a:t>P.O. Box 19274</a:t>
            </a:r>
          </a:p>
          <a:p>
            <a:pPr marL="0" indent="0">
              <a:buNone/>
            </a:pPr>
            <a:r>
              <a:rPr lang="en-US" sz="1400" b="1" dirty="0"/>
              <a:t>Springfield</a:t>
            </a:r>
            <a:r>
              <a:rPr lang="en-US" sz="1400" dirty="0"/>
              <a:t>, Illinois 62794-9274</a:t>
            </a:r>
          </a:p>
          <a:p>
            <a:pPr marL="0" indent="0">
              <a:buNone/>
            </a:pPr>
            <a:r>
              <a:rPr lang="en-US" sz="1400" dirty="0"/>
              <a:t> Phone: (217) 524-8500    </a:t>
            </a:r>
          </a:p>
          <a:p>
            <a:pPr marL="0" indent="0">
              <a:buNone/>
            </a:pPr>
            <a:r>
              <a:rPr lang="en-US" sz="1400" dirty="0"/>
              <a:t>Fax: (217) 524-8508</a:t>
            </a:r>
          </a:p>
        </p:txBody>
      </p:sp>
    </p:spTree>
    <p:extLst>
      <p:ext uri="{BB962C8B-B14F-4D97-AF65-F5344CB8AC3E}">
        <p14:creationId xmlns:p14="http://schemas.microsoft.com/office/powerpoint/2010/main" val="4039308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43662-AA79-459B-8434-BB4707F7BA91}"/>
              </a:ext>
            </a:extLst>
          </p:cNvPr>
          <p:cNvSpPr>
            <a:spLocks noGrp="1"/>
          </p:cNvSpPr>
          <p:nvPr>
            <p:ph type="title"/>
          </p:nvPr>
        </p:nvSpPr>
        <p:spPr/>
        <p:txBody>
          <a:bodyPr/>
          <a:lstStyle/>
          <a:p>
            <a:r>
              <a:rPr lang="en-US" dirty="0"/>
              <a:t>References</a:t>
            </a:r>
          </a:p>
        </p:txBody>
      </p:sp>
      <p:sp>
        <p:nvSpPr>
          <p:cNvPr id="8" name="Text Placeholder 7">
            <a:extLst>
              <a:ext uri="{FF2B5EF4-FFF2-40B4-BE49-F238E27FC236}">
                <a16:creationId xmlns:a16="http://schemas.microsoft.com/office/drawing/2014/main" id="{BE230BBA-C0AF-4E54-A354-F8D985F7E749}"/>
              </a:ext>
            </a:extLst>
          </p:cNvPr>
          <p:cNvSpPr>
            <a:spLocks noGrp="1"/>
          </p:cNvSpPr>
          <p:nvPr>
            <p:ph type="body" sz="half" idx="15"/>
          </p:nvPr>
        </p:nvSpPr>
        <p:spPr>
          <a:xfrm>
            <a:off x="4372591" y="2005077"/>
            <a:ext cx="3298976" cy="2847845"/>
          </a:xfrm>
        </p:spPr>
        <p:txBody>
          <a:bodyPr>
            <a:normAutofit fontScale="55000" lnSpcReduction="20000"/>
          </a:bodyPr>
          <a:lstStyle/>
          <a:p>
            <a:r>
              <a:rPr lang="en-US" dirty="0"/>
              <a:t>Environmental Working Group</a:t>
            </a:r>
          </a:p>
          <a:p>
            <a:r>
              <a:rPr lang="en-US" dirty="0"/>
              <a:t>Illinois Attorney General</a:t>
            </a:r>
          </a:p>
          <a:p>
            <a:r>
              <a:rPr lang="en-US" dirty="0"/>
              <a:t>WAMC Public Radio</a:t>
            </a:r>
          </a:p>
          <a:p>
            <a:r>
              <a:rPr lang="en-US" dirty="0"/>
              <a:t>Real Clear Policy</a:t>
            </a:r>
          </a:p>
          <a:p>
            <a:r>
              <a:rPr lang="en-US" dirty="0"/>
              <a:t>Not Forever Chemical Podcast</a:t>
            </a:r>
          </a:p>
          <a:p>
            <a:r>
              <a:rPr lang="en-US" dirty="0"/>
              <a:t>The Guardian</a:t>
            </a:r>
          </a:p>
          <a:p>
            <a:r>
              <a:rPr lang="en-US" dirty="0"/>
              <a:t>Whitehouse.gov</a:t>
            </a:r>
          </a:p>
          <a:p>
            <a:r>
              <a:rPr lang="en-US" dirty="0"/>
              <a:t>Gem Wiki</a:t>
            </a:r>
          </a:p>
          <a:p>
            <a:r>
              <a:rPr lang="en-US" dirty="0"/>
              <a:t>US News </a:t>
            </a:r>
          </a:p>
          <a:p>
            <a:r>
              <a:rPr lang="en-US" dirty="0"/>
              <a:t>USEPA</a:t>
            </a:r>
          </a:p>
          <a:p>
            <a:r>
              <a:rPr lang="en-US" dirty="0"/>
              <a:t>FDA</a:t>
            </a:r>
          </a:p>
          <a:p>
            <a:endParaRPr lang="en-US" dirty="0"/>
          </a:p>
          <a:p>
            <a:endParaRPr lang="en-US" dirty="0"/>
          </a:p>
        </p:txBody>
      </p:sp>
    </p:spTree>
    <p:extLst>
      <p:ext uri="{BB962C8B-B14F-4D97-AF65-F5344CB8AC3E}">
        <p14:creationId xmlns:p14="http://schemas.microsoft.com/office/powerpoint/2010/main" val="135596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45FD-7276-4A1F-B94C-D9BCBA1E2843}"/>
              </a:ext>
            </a:extLst>
          </p:cNvPr>
          <p:cNvSpPr>
            <a:spLocks noGrp="1"/>
          </p:cNvSpPr>
          <p:nvPr>
            <p:ph type="title"/>
          </p:nvPr>
        </p:nvSpPr>
        <p:spPr>
          <a:xfrm>
            <a:off x="913774" y="2630911"/>
            <a:ext cx="10364451" cy="1596177"/>
          </a:xfrm>
        </p:spPr>
        <p:txBody>
          <a:bodyPr/>
          <a:lstStyle/>
          <a:p>
            <a:r>
              <a:rPr lang="en-US" dirty="0"/>
              <a:t>polyfluoroalkyl substances </a:t>
            </a:r>
            <a:br>
              <a:rPr lang="en-US" dirty="0"/>
            </a:br>
            <a:endParaRPr lang="en-US" dirty="0"/>
          </a:p>
        </p:txBody>
      </p:sp>
    </p:spTree>
    <p:extLst>
      <p:ext uri="{BB962C8B-B14F-4D97-AF65-F5344CB8AC3E}">
        <p14:creationId xmlns:p14="http://schemas.microsoft.com/office/powerpoint/2010/main" val="411218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22AD-2D7F-494A-8235-F80C75A8E14D}"/>
              </a:ext>
            </a:extLst>
          </p:cNvPr>
          <p:cNvSpPr>
            <a:spLocks noGrp="1"/>
          </p:cNvSpPr>
          <p:nvPr>
            <p:ph type="title"/>
          </p:nvPr>
        </p:nvSpPr>
        <p:spPr>
          <a:xfrm>
            <a:off x="1069848" y="484632"/>
            <a:ext cx="10058400" cy="1609344"/>
          </a:xfrm>
        </p:spPr>
        <p:txBody>
          <a:bodyPr>
            <a:normAutofit/>
          </a:bodyPr>
          <a:lstStyle/>
          <a:p>
            <a:r>
              <a:rPr lang="en-US" dirty="0"/>
              <a:t>What are PFAS?</a:t>
            </a:r>
          </a:p>
        </p:txBody>
      </p:sp>
      <p:graphicFrame>
        <p:nvGraphicFramePr>
          <p:cNvPr id="21" name="Content Placeholder 2">
            <a:extLst>
              <a:ext uri="{FF2B5EF4-FFF2-40B4-BE49-F238E27FC236}">
                <a16:creationId xmlns:a16="http://schemas.microsoft.com/office/drawing/2014/main" id="{75A90AD9-8A5F-B9FA-1ADA-AD31EA2F7735}"/>
              </a:ext>
            </a:extLst>
          </p:cNvPr>
          <p:cNvGraphicFramePr>
            <a:graphicFrameLocks noGrp="1"/>
          </p:cNvGraphicFramePr>
          <p:nvPr>
            <p:ph idx="1"/>
            <p:extLst>
              <p:ext uri="{D42A27DB-BD31-4B8C-83A1-F6EECF244321}">
                <p14:modId xmlns:p14="http://schemas.microsoft.com/office/powerpoint/2010/main" val="2721508672"/>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14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916C-1F39-42D8-924D-80101F7587B7}"/>
              </a:ext>
            </a:extLst>
          </p:cNvPr>
          <p:cNvSpPr>
            <a:spLocks noGrp="1"/>
          </p:cNvSpPr>
          <p:nvPr>
            <p:ph type="title"/>
          </p:nvPr>
        </p:nvSpPr>
        <p:spPr>
          <a:xfrm>
            <a:off x="913775" y="618517"/>
            <a:ext cx="10364451" cy="1596177"/>
          </a:xfrm>
        </p:spPr>
        <p:txBody>
          <a:bodyPr>
            <a:normAutofit/>
          </a:bodyPr>
          <a:lstStyle/>
          <a:p>
            <a:r>
              <a:rPr lang="en-US" sz="4400" dirty="0"/>
              <a:t>PFAS Categories</a:t>
            </a:r>
          </a:p>
        </p:txBody>
      </p:sp>
      <p:graphicFrame>
        <p:nvGraphicFramePr>
          <p:cNvPr id="5" name="Content Placeholder 2">
            <a:extLst>
              <a:ext uri="{FF2B5EF4-FFF2-40B4-BE49-F238E27FC236}">
                <a16:creationId xmlns:a16="http://schemas.microsoft.com/office/drawing/2014/main" id="{B5CD43E5-0A2B-2125-E5BB-B2F4A28784BA}"/>
              </a:ext>
            </a:extLst>
          </p:cNvPr>
          <p:cNvGraphicFramePr>
            <a:graphicFrameLocks noGrp="1"/>
          </p:cNvGraphicFramePr>
          <p:nvPr>
            <p:ph idx="1"/>
            <p:extLst>
              <p:ext uri="{D42A27DB-BD31-4B8C-83A1-F6EECF244321}">
                <p14:modId xmlns:p14="http://schemas.microsoft.com/office/powerpoint/2010/main" val="269878114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66337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CD9D62C22A24DA4E86AF3AF1A3583" ma:contentTypeVersion="2" ma:contentTypeDescription="Create a new document." ma:contentTypeScope="" ma:versionID="0b1e3ad373ae7b73f0e889a4cc5ef58f">
  <xsd:schema xmlns:xsd="http://www.w3.org/2001/XMLSchema" xmlns:xs="http://www.w3.org/2001/XMLSchema" xmlns:p="http://schemas.microsoft.com/office/2006/metadata/properties" xmlns:ns3="a91c2b42-a5cf-447b-a354-764378a6af88" targetNamespace="http://schemas.microsoft.com/office/2006/metadata/properties" ma:root="true" ma:fieldsID="0fc155b61bef58502cb6f25fcc0df7a0" ns3:_="">
    <xsd:import namespace="a91c2b42-a5cf-447b-a354-764378a6af8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c2b42-a5cf-447b-a354-764378a6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75BEE3-58F0-4CFB-A018-520A9A2F1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c2b42-a5cf-447b-a354-764378a6a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E0DBF-8056-4012-B7C7-7E391452284E}">
  <ds:schemaRefs>
    <ds:schemaRef ds:uri="http://schemas.microsoft.com/sharepoint/v3/contenttype/forms"/>
  </ds:schemaRefs>
</ds:datastoreItem>
</file>

<file path=customXml/itemProps3.xml><?xml version="1.0" encoding="utf-8"?>
<ds:datastoreItem xmlns:ds="http://schemas.openxmlformats.org/officeDocument/2006/customXml" ds:itemID="{375219ED-893D-4537-992B-729C84F43FA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91c2b42-a5cf-447b-a354-764378a6af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82428</TotalTime>
  <Words>3831</Words>
  <Application>Microsoft Office PowerPoint</Application>
  <PresentationFormat>Widescreen</PresentationFormat>
  <Paragraphs>557</Paragraphs>
  <Slides>62</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Georgia</vt:lpstr>
      <vt:lpstr>Merriweather Web</vt:lpstr>
      <vt:lpstr>Tw Cen MT</vt:lpstr>
      <vt:lpstr>Droplet</vt:lpstr>
      <vt:lpstr>Forever: the story of PFAS a chemical revolution turned nightmare</vt:lpstr>
      <vt:lpstr>Illinois Pollution Control Board</vt:lpstr>
      <vt:lpstr>Mission Statement</vt:lpstr>
      <vt:lpstr>Board Meetings </vt:lpstr>
      <vt:lpstr>Pollution Control Board Members</vt:lpstr>
      <vt:lpstr>Disclaimer  Ex parte communication  </vt:lpstr>
      <vt:lpstr>polyfluoroalkyl substances  </vt:lpstr>
      <vt:lpstr>What are PFAS?</vt:lpstr>
      <vt:lpstr>PFAS Categories</vt:lpstr>
      <vt:lpstr>Mechanism of Action</vt:lpstr>
      <vt:lpstr>How Can We Be Exposed</vt:lpstr>
      <vt:lpstr>PFAS IN SKINCARE</vt:lpstr>
      <vt:lpstr>FDA Authorized Used of PFAS in Foods</vt:lpstr>
      <vt:lpstr>Reducing  exposure to PFAS (ingestion route)</vt:lpstr>
      <vt:lpstr>Negative Health Effects</vt:lpstr>
      <vt:lpstr>PFAS Toxicology Studies</vt:lpstr>
      <vt:lpstr>GENX</vt:lpstr>
      <vt:lpstr>What makes PFAS last forever?</vt:lpstr>
      <vt:lpstr>Case Studies </vt:lpstr>
      <vt:lpstr>Sugar camp Mine</vt:lpstr>
      <vt:lpstr>Macedonia IL Sugar Camp Coal Mine</vt:lpstr>
      <vt:lpstr>Sugar Camp Coal Mine Complex Fire</vt:lpstr>
      <vt:lpstr>Sugar Camp Fire  </vt:lpstr>
      <vt:lpstr>Sugar Camp Attorney General’s press release</vt:lpstr>
      <vt:lpstr>Chemtool</vt:lpstr>
      <vt:lpstr>PowerPoint Presentation</vt:lpstr>
      <vt:lpstr>Chemtool Fire </vt:lpstr>
      <vt:lpstr>Fire suppression </vt:lpstr>
      <vt:lpstr>Groundwater Rule</vt:lpstr>
      <vt:lpstr>What’s being done to protect  the public in Illinois</vt:lpstr>
      <vt:lpstr>Illinois Groundwater Protection Act </vt:lpstr>
      <vt:lpstr>Original intent of Part 620</vt:lpstr>
      <vt:lpstr>Reasons to amend Part 620</vt:lpstr>
      <vt:lpstr>Previous Amendments (1994)</vt:lpstr>
      <vt:lpstr>Previous Amendments </vt:lpstr>
      <vt:lpstr>Proposed Amendments  </vt:lpstr>
      <vt:lpstr>Proposed Amendments continued </vt:lpstr>
      <vt:lpstr>Proposed Amendments continued </vt:lpstr>
      <vt:lpstr>What is a Groundwater Management Zone?</vt:lpstr>
      <vt:lpstr>How Do Groundwater Management Zones Expire?</vt:lpstr>
      <vt:lpstr>Rulemaking additional information </vt:lpstr>
      <vt:lpstr>Public Participation – Submitting comments</vt:lpstr>
      <vt:lpstr>PFAS Rules in Other States</vt:lpstr>
      <vt:lpstr>Proposed PFAS Regulations by State</vt:lpstr>
      <vt:lpstr>PFAS in Different Environmental Media</vt:lpstr>
      <vt:lpstr>PFAS in Different Environmental Media</vt:lpstr>
      <vt:lpstr>PowerPoint Presentation</vt:lpstr>
      <vt:lpstr>Approved Testing Methods</vt:lpstr>
      <vt:lpstr>Testing Methods Currently Under Investigation</vt:lpstr>
      <vt:lpstr>Sampling Methods</vt:lpstr>
      <vt:lpstr>PFAS Remediation</vt:lpstr>
      <vt:lpstr>EPA action  on PFAS</vt:lpstr>
      <vt:lpstr>EPA’s Strategic Roadmap  division of actions</vt:lpstr>
      <vt:lpstr>Office of Chemical Safety and Pollution Prevention</vt:lpstr>
      <vt:lpstr>Office of Water</vt:lpstr>
      <vt:lpstr>Office of Water</vt:lpstr>
      <vt:lpstr>Office of Land and Emergency Management</vt:lpstr>
      <vt:lpstr>Office of Air and Radiation</vt:lpstr>
      <vt:lpstr>Office of Research and Development </vt:lpstr>
      <vt:lpstr>Acknowledgements</vt:lpstr>
      <vt:lpstr>Contact Us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Overview</dc:title>
  <dc:creator>Brown, Essence</dc:creator>
  <cp:lastModifiedBy>Grabowski, Paul A</cp:lastModifiedBy>
  <cp:revision>98</cp:revision>
  <cp:lastPrinted>2022-12-08T21:49:29Z</cp:lastPrinted>
  <dcterms:created xsi:type="dcterms:W3CDTF">2022-08-26T13:27:34Z</dcterms:created>
  <dcterms:modified xsi:type="dcterms:W3CDTF">2022-12-20T15:15:03Z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0x010100FFECD9D62C22A24DA4E86AF3AF1A3583</vt:lpwstr>
  </property>
</Properties>
</file>